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Grand Hotel"/>
      <p:regular r:id="rId16"/>
    </p:embeddedFont>
    <p:embeddedFont>
      <p:font typeface="Handlee"/>
      <p:regular r:id="rId17"/>
    </p:embeddedFont>
    <p:embeddedFont>
      <p:font typeface="Open Sans"/>
      <p:regular r:id="rId18"/>
      <p:bold r:id="rId19"/>
      <p:italic r:id="rId20"/>
      <p:boldItalic r:id="rId21"/>
    </p:embeddedFont>
    <p:embeddedFont>
      <p:font typeface="Alegreya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22" Type="http://schemas.openxmlformats.org/officeDocument/2006/relationships/font" Target="fonts/Alegreya-regular.fntdata"/><Relationship Id="rId21" Type="http://schemas.openxmlformats.org/officeDocument/2006/relationships/font" Target="fonts/OpenSans-boldItalic.fntdata"/><Relationship Id="rId24" Type="http://schemas.openxmlformats.org/officeDocument/2006/relationships/font" Target="fonts/Alegreya-italic.fntdata"/><Relationship Id="rId23" Type="http://schemas.openxmlformats.org/officeDocument/2006/relationships/font" Target="fonts/Alegreya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Alegrey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Handlee-regular.fntdata"/><Relationship Id="rId16" Type="http://schemas.openxmlformats.org/officeDocument/2006/relationships/font" Target="fonts/GrandHotel-regular.fntdata"/><Relationship Id="rId19" Type="http://schemas.openxmlformats.org/officeDocument/2006/relationships/font" Target="fonts/OpenSans-bold.fntdata"/><Relationship Id="rId18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bdb13ee352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bdb13ee352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beebd32d5c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beebd32d5c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beebd32d5c_0_16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beebd32d5c_0_16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beebd32d5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beebd32d5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da4267e3c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da4267e3c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1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/>
          <p:nvPr/>
        </p:nvSpPr>
        <p:spPr>
          <a:xfrm>
            <a:off x="8073609" y="533088"/>
            <a:ext cx="40516" cy="34208"/>
          </a:xfrm>
          <a:custGeom>
            <a:rect b="b" l="l" r="r" t="t"/>
            <a:pathLst>
              <a:path extrusionOk="0" h="208" w="208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7" y="160"/>
                  <a:pt x="207" y="107"/>
                </a:cubicBezTo>
                <a:cubicBezTo>
                  <a:pt x="207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" name="Google Shape;9;p2"/>
          <p:cNvSpPr/>
          <p:nvPr/>
        </p:nvSpPr>
        <p:spPr>
          <a:xfrm>
            <a:off x="3311528" y="2623119"/>
            <a:ext cx="38700" cy="35626"/>
          </a:xfrm>
          <a:custGeom>
            <a:rect b="b" l="l" r="r" t="t"/>
            <a:pathLst>
              <a:path extrusionOk="0" h="197" w="214">
                <a:moveTo>
                  <a:pt x="0" y="166"/>
                </a:moveTo>
                <a:cubicBezTo>
                  <a:pt x="30" y="78"/>
                  <a:pt x="95" y="25"/>
                  <a:pt x="195" y="1"/>
                </a:cubicBezTo>
                <a:lnTo>
                  <a:pt x="213" y="25"/>
                </a:lnTo>
                <a:cubicBezTo>
                  <a:pt x="154" y="84"/>
                  <a:pt x="95" y="137"/>
                  <a:pt x="36" y="196"/>
                </a:cubicBezTo>
                <a:cubicBezTo>
                  <a:pt x="24" y="190"/>
                  <a:pt x="6" y="178"/>
                  <a:pt x="0" y="166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6334977" y="334275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2493299" y="278632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761299" y="3296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 txBox="1"/>
          <p:nvPr>
            <p:ph type="ctrTitle"/>
          </p:nvPr>
        </p:nvSpPr>
        <p:spPr>
          <a:xfrm>
            <a:off x="713250" y="533100"/>
            <a:ext cx="7717500" cy="124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" name="Google Shape;33;p2"/>
          <p:cNvSpPr txBox="1"/>
          <p:nvPr>
            <p:ph idx="1" type="subTitle"/>
          </p:nvPr>
        </p:nvSpPr>
        <p:spPr>
          <a:xfrm>
            <a:off x="713250" y="2020824"/>
            <a:ext cx="7717500" cy="3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1"/>
          <p:cNvSpPr/>
          <p:nvPr/>
        </p:nvSpPr>
        <p:spPr>
          <a:xfrm flipH="1">
            <a:off x="5137013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1"/>
          <p:cNvSpPr/>
          <p:nvPr/>
        </p:nvSpPr>
        <p:spPr>
          <a:xfrm flipH="1">
            <a:off x="1695001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 flipH="1">
            <a:off x="824605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"/>
          <p:cNvSpPr/>
          <p:nvPr/>
        </p:nvSpPr>
        <p:spPr>
          <a:xfrm flipH="1">
            <a:off x="1053219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1"/>
          <p:cNvSpPr/>
          <p:nvPr/>
        </p:nvSpPr>
        <p:spPr>
          <a:xfrm flipH="1">
            <a:off x="8072250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/>
          <p:nvPr/>
        </p:nvSpPr>
        <p:spPr>
          <a:xfrm flipH="1">
            <a:off x="8021230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1"/>
          <p:cNvSpPr/>
          <p:nvPr/>
        </p:nvSpPr>
        <p:spPr>
          <a:xfrm flipH="1">
            <a:off x="7628915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1"/>
          <p:cNvSpPr/>
          <p:nvPr/>
        </p:nvSpPr>
        <p:spPr>
          <a:xfrm flipH="1">
            <a:off x="6495964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 flipH="1">
            <a:off x="8780369" y="50433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1"/>
          <p:cNvSpPr/>
          <p:nvPr/>
        </p:nvSpPr>
        <p:spPr>
          <a:xfrm flipH="1">
            <a:off x="3759563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1"/>
          <p:cNvSpPr/>
          <p:nvPr/>
        </p:nvSpPr>
        <p:spPr>
          <a:xfrm flipH="1">
            <a:off x="5989211" y="10420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"/>
          <p:cNvSpPr/>
          <p:nvPr/>
        </p:nvSpPr>
        <p:spPr>
          <a:xfrm flipH="1">
            <a:off x="793835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1"/>
          <p:cNvSpPr/>
          <p:nvPr/>
        </p:nvSpPr>
        <p:spPr>
          <a:xfrm flipH="1">
            <a:off x="1465839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1"/>
          <p:cNvSpPr/>
          <p:nvPr/>
        </p:nvSpPr>
        <p:spPr>
          <a:xfrm flipH="1">
            <a:off x="19405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1"/>
          <p:cNvSpPr/>
          <p:nvPr/>
        </p:nvSpPr>
        <p:spPr>
          <a:xfrm flipH="1">
            <a:off x="824056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"/>
          <p:cNvSpPr/>
          <p:nvPr/>
        </p:nvSpPr>
        <p:spPr>
          <a:xfrm flipH="1">
            <a:off x="1262813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"/>
          <p:cNvSpPr/>
          <p:nvPr/>
        </p:nvSpPr>
        <p:spPr>
          <a:xfrm flipH="1">
            <a:off x="2384255" y="410914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 flipH="1">
            <a:off x="2695365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 flipH="1">
            <a:off x="229014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1"/>
          <p:cNvSpPr/>
          <p:nvPr/>
        </p:nvSpPr>
        <p:spPr>
          <a:xfrm flipH="1">
            <a:off x="8266199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/>
          <p:nvPr/>
        </p:nvSpPr>
        <p:spPr>
          <a:xfrm flipH="1">
            <a:off x="4239835" y="3812940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1"/>
          <p:cNvSpPr/>
          <p:nvPr/>
        </p:nvSpPr>
        <p:spPr>
          <a:xfrm flipH="1">
            <a:off x="6903805" y="3296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1"/>
          <p:cNvSpPr/>
          <p:nvPr/>
        </p:nvSpPr>
        <p:spPr>
          <a:xfrm flipH="1">
            <a:off x="7946514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"/>
          <p:cNvSpPr txBox="1"/>
          <p:nvPr>
            <p:ph hasCustomPrompt="1" type="title"/>
          </p:nvPr>
        </p:nvSpPr>
        <p:spPr>
          <a:xfrm>
            <a:off x="713250" y="1603872"/>
            <a:ext cx="7717500" cy="1354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8" name="Google Shape;268;p11"/>
          <p:cNvSpPr txBox="1"/>
          <p:nvPr>
            <p:ph idx="1" type="subTitle"/>
          </p:nvPr>
        </p:nvSpPr>
        <p:spPr>
          <a:xfrm>
            <a:off x="2286000" y="3090672"/>
            <a:ext cx="45720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"/>
          <p:cNvSpPr/>
          <p:nvPr/>
        </p:nvSpPr>
        <p:spPr>
          <a:xfrm>
            <a:off x="2755584" y="3603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3"/>
          <p:cNvSpPr/>
          <p:nvPr/>
        </p:nvSpPr>
        <p:spPr>
          <a:xfrm>
            <a:off x="8376098" y="2294012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3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3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3"/>
          <p:cNvSpPr/>
          <p:nvPr/>
        </p:nvSpPr>
        <p:spPr>
          <a:xfrm>
            <a:off x="1786227" y="765081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3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13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3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3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284" name="Google Shape;284;p13"/>
          <p:cNvSpPr txBox="1"/>
          <p:nvPr>
            <p:ph idx="1" type="subTitle"/>
          </p:nvPr>
        </p:nvSpPr>
        <p:spPr>
          <a:xfrm>
            <a:off x="713225" y="3220975"/>
            <a:ext cx="18288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85" name="Google Shape;285;p13"/>
          <p:cNvSpPr txBox="1"/>
          <p:nvPr>
            <p:ph idx="2" type="subTitle"/>
          </p:nvPr>
        </p:nvSpPr>
        <p:spPr>
          <a:xfrm>
            <a:off x="713225" y="2628663"/>
            <a:ext cx="18288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86" name="Google Shape;286;p13"/>
          <p:cNvSpPr txBox="1"/>
          <p:nvPr>
            <p:ph idx="3" type="subTitle"/>
          </p:nvPr>
        </p:nvSpPr>
        <p:spPr>
          <a:xfrm>
            <a:off x="2676142" y="3220975"/>
            <a:ext cx="18288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87" name="Google Shape;287;p13"/>
          <p:cNvSpPr txBox="1"/>
          <p:nvPr>
            <p:ph idx="4" type="subTitle"/>
          </p:nvPr>
        </p:nvSpPr>
        <p:spPr>
          <a:xfrm>
            <a:off x="2676142" y="2628663"/>
            <a:ext cx="18288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88" name="Google Shape;288;p13"/>
          <p:cNvSpPr txBox="1"/>
          <p:nvPr>
            <p:ph idx="5" type="subTitle"/>
          </p:nvPr>
        </p:nvSpPr>
        <p:spPr>
          <a:xfrm>
            <a:off x="4639058" y="3220975"/>
            <a:ext cx="18288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89" name="Google Shape;289;p13"/>
          <p:cNvSpPr txBox="1"/>
          <p:nvPr>
            <p:ph idx="6" type="subTitle"/>
          </p:nvPr>
        </p:nvSpPr>
        <p:spPr>
          <a:xfrm>
            <a:off x="4639058" y="2628663"/>
            <a:ext cx="18288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90" name="Google Shape;290;p13"/>
          <p:cNvSpPr txBox="1"/>
          <p:nvPr>
            <p:ph idx="7" type="subTitle"/>
          </p:nvPr>
        </p:nvSpPr>
        <p:spPr>
          <a:xfrm>
            <a:off x="6601975" y="3220975"/>
            <a:ext cx="1828800" cy="865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8" type="subTitle"/>
          </p:nvPr>
        </p:nvSpPr>
        <p:spPr>
          <a:xfrm>
            <a:off x="6601975" y="2628663"/>
            <a:ext cx="18288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hasCustomPrompt="1" idx="9" type="title"/>
          </p:nvPr>
        </p:nvSpPr>
        <p:spPr>
          <a:xfrm>
            <a:off x="713225" y="1828225"/>
            <a:ext cx="1828800" cy="93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/>
          <p:nvPr>
            <p:ph hasCustomPrompt="1" idx="13" type="title"/>
          </p:nvPr>
        </p:nvSpPr>
        <p:spPr>
          <a:xfrm>
            <a:off x="2679192" y="1828225"/>
            <a:ext cx="1828800" cy="93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/>
          <p:nvPr>
            <p:ph hasCustomPrompt="1" idx="14" type="title"/>
          </p:nvPr>
        </p:nvSpPr>
        <p:spPr>
          <a:xfrm>
            <a:off x="4636008" y="1828225"/>
            <a:ext cx="1828800" cy="93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/>
          <p:nvPr>
            <p:ph hasCustomPrompt="1" idx="15" type="title"/>
          </p:nvPr>
        </p:nvSpPr>
        <p:spPr>
          <a:xfrm>
            <a:off x="6601968" y="1828225"/>
            <a:ext cx="1828800" cy="93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96" name="Google Shape;296;p13"/>
          <p:cNvGrpSpPr/>
          <p:nvPr/>
        </p:nvGrpSpPr>
        <p:grpSpPr>
          <a:xfrm>
            <a:off x="869495" y="4106890"/>
            <a:ext cx="7739441" cy="515789"/>
            <a:chOff x="869495" y="4106890"/>
            <a:chExt cx="7739441" cy="515789"/>
          </a:xfrm>
        </p:grpSpPr>
        <p:sp>
          <p:nvSpPr>
            <p:cNvPr id="297" name="Google Shape;297;p13"/>
            <p:cNvSpPr/>
            <p:nvPr/>
          </p:nvSpPr>
          <p:spPr>
            <a:xfrm rot="-5400000">
              <a:off x="3105364" y="4232199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3"/>
            <p:cNvSpPr/>
            <p:nvPr/>
          </p:nvSpPr>
          <p:spPr>
            <a:xfrm rot="-5400000">
              <a:off x="5529562" y="41816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 rot="-5400000">
              <a:off x="869567" y="425487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 rot="-5400000">
              <a:off x="4075555" y="4427001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 rot="-5400000">
              <a:off x="6652010" y="410767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 rot="-5400000">
              <a:off x="1705689" y="427057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 rot="-5400000">
              <a:off x="7593917" y="432982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 rot="-5400000">
              <a:off x="8430039" y="434552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9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4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4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4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4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4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4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4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4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4"/>
          <p:cNvSpPr/>
          <p:nvPr/>
        </p:nvSpPr>
        <p:spPr>
          <a:xfrm>
            <a:off x="26894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4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4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4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14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4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>
            <a:off x="1761299" y="3296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4"/>
          <p:cNvSpPr txBox="1"/>
          <p:nvPr>
            <p:ph type="title"/>
          </p:nvPr>
        </p:nvSpPr>
        <p:spPr>
          <a:xfrm>
            <a:off x="2642550" y="2417800"/>
            <a:ext cx="3858900" cy="600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328" name="Google Shape;328;p14"/>
          <p:cNvSpPr txBox="1"/>
          <p:nvPr>
            <p:ph idx="1" type="subTitle"/>
          </p:nvPr>
        </p:nvSpPr>
        <p:spPr>
          <a:xfrm>
            <a:off x="2642550" y="3255900"/>
            <a:ext cx="3858900" cy="88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5"/>
          <p:cNvSpPr/>
          <p:nvPr/>
        </p:nvSpPr>
        <p:spPr>
          <a:xfrm>
            <a:off x="6215184" y="38969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5"/>
          <p:cNvSpPr/>
          <p:nvPr/>
        </p:nvSpPr>
        <p:spPr>
          <a:xfrm>
            <a:off x="7611898" y="28599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5"/>
          <p:cNvSpPr/>
          <p:nvPr/>
        </p:nvSpPr>
        <p:spPr>
          <a:xfrm>
            <a:off x="623997" y="20383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5"/>
          <p:cNvSpPr/>
          <p:nvPr/>
        </p:nvSpPr>
        <p:spPr>
          <a:xfrm>
            <a:off x="643874" y="44629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5"/>
          <p:cNvSpPr/>
          <p:nvPr/>
        </p:nvSpPr>
        <p:spPr>
          <a:xfrm>
            <a:off x="1127913" y="12033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5"/>
          <p:cNvSpPr/>
          <p:nvPr/>
        </p:nvSpPr>
        <p:spPr>
          <a:xfrm>
            <a:off x="2214646" y="48421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5"/>
          <p:cNvSpPr/>
          <p:nvPr/>
        </p:nvSpPr>
        <p:spPr>
          <a:xfrm>
            <a:off x="2085980" y="997358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5"/>
          <p:cNvSpPr/>
          <p:nvPr/>
        </p:nvSpPr>
        <p:spPr>
          <a:xfrm>
            <a:off x="1546402" y="22423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5"/>
          <p:cNvSpPr/>
          <p:nvPr/>
        </p:nvSpPr>
        <p:spPr>
          <a:xfrm>
            <a:off x="7906678" y="41921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5"/>
          <p:cNvSpPr/>
          <p:nvPr/>
        </p:nvSpPr>
        <p:spPr>
          <a:xfrm>
            <a:off x="7333935" y="10696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5"/>
          <p:cNvSpPr/>
          <p:nvPr/>
        </p:nvSpPr>
        <p:spPr>
          <a:xfrm>
            <a:off x="8645698" y="20233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5"/>
          <p:cNvSpPr/>
          <p:nvPr/>
        </p:nvSpPr>
        <p:spPr>
          <a:xfrm>
            <a:off x="7936895" y="10847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15"/>
          <p:cNvSpPr/>
          <p:nvPr/>
        </p:nvSpPr>
        <p:spPr>
          <a:xfrm>
            <a:off x="7433434" y="17825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5"/>
          <p:cNvSpPr/>
          <p:nvPr/>
        </p:nvSpPr>
        <p:spPr>
          <a:xfrm>
            <a:off x="3066149" y="373897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5"/>
          <p:cNvSpPr/>
          <p:nvPr/>
        </p:nvSpPr>
        <p:spPr>
          <a:xfrm>
            <a:off x="6597263" y="331585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5"/>
          <p:cNvSpPr/>
          <p:nvPr/>
        </p:nvSpPr>
        <p:spPr>
          <a:xfrm>
            <a:off x="8481596" y="47146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5"/>
          <p:cNvSpPr/>
          <p:nvPr/>
        </p:nvSpPr>
        <p:spPr>
          <a:xfrm>
            <a:off x="412414" y="30094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5"/>
          <p:cNvSpPr/>
          <p:nvPr/>
        </p:nvSpPr>
        <p:spPr>
          <a:xfrm>
            <a:off x="1276603" y="33797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5"/>
          <p:cNvSpPr/>
          <p:nvPr/>
        </p:nvSpPr>
        <p:spPr>
          <a:xfrm>
            <a:off x="1350301" y="2585107"/>
            <a:ext cx="26686" cy="22531"/>
          </a:xfrm>
          <a:custGeom>
            <a:rect b="b" l="l" r="r" t="t"/>
            <a:pathLst>
              <a:path extrusionOk="0" h="137" w="137">
                <a:moveTo>
                  <a:pt x="71" y="0"/>
                </a:moveTo>
                <a:lnTo>
                  <a:pt x="1" y="71"/>
                </a:lnTo>
                <a:lnTo>
                  <a:pt x="71" y="136"/>
                </a:lnTo>
                <a:lnTo>
                  <a:pt x="137" y="71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"/>
          <p:cNvSpPr/>
          <p:nvPr/>
        </p:nvSpPr>
        <p:spPr>
          <a:xfrm>
            <a:off x="6531077" y="2586094"/>
            <a:ext cx="26686" cy="22531"/>
          </a:xfrm>
          <a:custGeom>
            <a:rect b="b" l="l" r="r" t="t"/>
            <a:pathLst>
              <a:path extrusionOk="0" h="137" w="137">
                <a:moveTo>
                  <a:pt x="66" y="0"/>
                </a:moveTo>
                <a:lnTo>
                  <a:pt x="0" y="65"/>
                </a:lnTo>
                <a:lnTo>
                  <a:pt x="66" y="136"/>
                </a:lnTo>
                <a:lnTo>
                  <a:pt x="137" y="65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5"/>
          <p:cNvSpPr/>
          <p:nvPr/>
        </p:nvSpPr>
        <p:spPr>
          <a:xfrm>
            <a:off x="5972423" y="2585107"/>
            <a:ext cx="26686" cy="22531"/>
          </a:xfrm>
          <a:custGeom>
            <a:rect b="b" l="l" r="r" t="t"/>
            <a:pathLst>
              <a:path extrusionOk="0" h="137" w="137">
                <a:moveTo>
                  <a:pt x="65" y="0"/>
                </a:moveTo>
                <a:lnTo>
                  <a:pt x="0" y="71"/>
                </a:lnTo>
                <a:lnTo>
                  <a:pt x="65" y="136"/>
                </a:lnTo>
                <a:lnTo>
                  <a:pt x="136" y="71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"/>
          <p:cNvSpPr/>
          <p:nvPr/>
        </p:nvSpPr>
        <p:spPr>
          <a:xfrm>
            <a:off x="7752678" y="22327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"/>
          <p:cNvSpPr/>
          <p:nvPr/>
        </p:nvSpPr>
        <p:spPr>
          <a:xfrm>
            <a:off x="1761299" y="41921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"/>
          <p:cNvSpPr txBox="1"/>
          <p:nvPr>
            <p:ph idx="1" type="subTitle"/>
          </p:nvPr>
        </p:nvSpPr>
        <p:spPr>
          <a:xfrm>
            <a:off x="2286000" y="552663"/>
            <a:ext cx="4572000" cy="167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2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54" name="Google Shape;354;p15"/>
          <p:cNvSpPr txBox="1"/>
          <p:nvPr>
            <p:ph idx="2" type="subTitle"/>
          </p:nvPr>
        </p:nvSpPr>
        <p:spPr>
          <a:xfrm>
            <a:off x="2286000" y="2236713"/>
            <a:ext cx="4572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3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/>
          <p:nvPr/>
        </p:nvSpPr>
        <p:spPr>
          <a:xfrm>
            <a:off x="8325973" y="2284625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6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6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6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16"/>
          <p:cNvSpPr/>
          <p:nvPr/>
        </p:nvSpPr>
        <p:spPr>
          <a:xfrm>
            <a:off x="8474422" y="46100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16"/>
          <p:cNvSpPr/>
          <p:nvPr/>
        </p:nvSpPr>
        <p:spPr>
          <a:xfrm>
            <a:off x="1786227" y="879044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16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6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6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6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"/>
          <p:cNvSpPr/>
          <p:nvPr/>
        </p:nvSpPr>
        <p:spPr>
          <a:xfrm>
            <a:off x="8645699" y="24427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6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6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6"/>
          <p:cNvSpPr/>
          <p:nvPr/>
        </p:nvSpPr>
        <p:spPr>
          <a:xfrm>
            <a:off x="802478" y="2683253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6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6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374" name="Google Shape;374;p16"/>
          <p:cNvSpPr txBox="1"/>
          <p:nvPr>
            <p:ph idx="1" type="subTitle"/>
          </p:nvPr>
        </p:nvSpPr>
        <p:spPr>
          <a:xfrm>
            <a:off x="941825" y="375084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75" name="Google Shape;375;p16"/>
          <p:cNvSpPr txBox="1"/>
          <p:nvPr>
            <p:ph idx="2" type="subTitle"/>
          </p:nvPr>
        </p:nvSpPr>
        <p:spPr>
          <a:xfrm>
            <a:off x="941825" y="314888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76" name="Google Shape;376;p16"/>
          <p:cNvSpPr txBox="1"/>
          <p:nvPr>
            <p:ph idx="3" type="subTitle"/>
          </p:nvPr>
        </p:nvSpPr>
        <p:spPr>
          <a:xfrm>
            <a:off x="3520500" y="374742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77" name="Google Shape;377;p16"/>
          <p:cNvSpPr txBox="1"/>
          <p:nvPr>
            <p:ph idx="4" type="subTitle"/>
          </p:nvPr>
        </p:nvSpPr>
        <p:spPr>
          <a:xfrm>
            <a:off x="3520500" y="314546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78" name="Google Shape;378;p16"/>
          <p:cNvSpPr txBox="1"/>
          <p:nvPr>
            <p:ph idx="5" type="subTitle"/>
          </p:nvPr>
        </p:nvSpPr>
        <p:spPr>
          <a:xfrm>
            <a:off x="6099175" y="374742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79" name="Google Shape;379;p16"/>
          <p:cNvSpPr txBox="1"/>
          <p:nvPr>
            <p:ph idx="6" type="subTitle"/>
          </p:nvPr>
        </p:nvSpPr>
        <p:spPr>
          <a:xfrm>
            <a:off x="6099175" y="314546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80" name="Google Shape;380;p16"/>
          <p:cNvSpPr/>
          <p:nvPr/>
        </p:nvSpPr>
        <p:spPr>
          <a:xfrm rot="-5400000">
            <a:off x="3105364" y="4546524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6"/>
          <p:cNvSpPr/>
          <p:nvPr/>
        </p:nvSpPr>
        <p:spPr>
          <a:xfrm rot="-5400000">
            <a:off x="5529562" y="4495931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6"/>
          <p:cNvSpPr/>
          <p:nvPr/>
        </p:nvSpPr>
        <p:spPr>
          <a:xfrm rot="-5400000">
            <a:off x="4075555" y="474132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6"/>
          <p:cNvSpPr/>
          <p:nvPr/>
        </p:nvSpPr>
        <p:spPr>
          <a:xfrm rot="-5400000">
            <a:off x="1705689" y="4584899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6"/>
          <p:cNvSpPr/>
          <p:nvPr/>
        </p:nvSpPr>
        <p:spPr>
          <a:xfrm rot="-5400000">
            <a:off x="8430039" y="4659849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7"/>
          <p:cNvSpPr txBox="1"/>
          <p:nvPr>
            <p:ph idx="1" type="subTitle"/>
          </p:nvPr>
        </p:nvSpPr>
        <p:spPr>
          <a:xfrm>
            <a:off x="1103750" y="2488353"/>
            <a:ext cx="29505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387" name="Google Shape;387;p17"/>
          <p:cNvSpPr/>
          <p:nvPr/>
        </p:nvSpPr>
        <p:spPr>
          <a:xfrm>
            <a:off x="237384" y="3607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17"/>
          <p:cNvSpPr/>
          <p:nvPr/>
        </p:nvSpPr>
        <p:spPr>
          <a:xfrm>
            <a:off x="3782923" y="460392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7"/>
          <p:cNvSpPr/>
          <p:nvPr/>
        </p:nvSpPr>
        <p:spPr>
          <a:xfrm>
            <a:off x="4385883" y="461900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7"/>
          <p:cNvSpPr/>
          <p:nvPr/>
        </p:nvSpPr>
        <p:spPr>
          <a:xfrm>
            <a:off x="1614834" y="45862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7"/>
          <p:cNvSpPr/>
          <p:nvPr/>
        </p:nvSpPr>
        <p:spPr>
          <a:xfrm>
            <a:off x="4670553" y="4207190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7"/>
          <p:cNvSpPr/>
          <p:nvPr/>
        </p:nvSpPr>
        <p:spPr>
          <a:xfrm>
            <a:off x="492398" y="85470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7"/>
          <p:cNvSpPr/>
          <p:nvPr/>
        </p:nvSpPr>
        <p:spPr>
          <a:xfrm>
            <a:off x="1095358" y="86977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7"/>
          <p:cNvSpPr/>
          <p:nvPr/>
        </p:nvSpPr>
        <p:spPr>
          <a:xfrm>
            <a:off x="7378659" y="102252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7"/>
          <p:cNvSpPr/>
          <p:nvPr/>
        </p:nvSpPr>
        <p:spPr>
          <a:xfrm>
            <a:off x="1103738" y="137595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7"/>
          <p:cNvSpPr/>
          <p:nvPr/>
        </p:nvSpPr>
        <p:spPr>
          <a:xfrm>
            <a:off x="5159746" y="388804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7"/>
          <p:cNvSpPr/>
          <p:nvPr/>
        </p:nvSpPr>
        <p:spPr>
          <a:xfrm>
            <a:off x="3209227" y="1759444"/>
            <a:ext cx="26686" cy="22531"/>
          </a:xfrm>
          <a:custGeom>
            <a:rect b="b" l="l" r="r" t="t"/>
            <a:pathLst>
              <a:path extrusionOk="0" h="137" w="137">
                <a:moveTo>
                  <a:pt x="66" y="0"/>
                </a:moveTo>
                <a:lnTo>
                  <a:pt x="0" y="65"/>
                </a:lnTo>
                <a:lnTo>
                  <a:pt x="66" y="136"/>
                </a:lnTo>
                <a:lnTo>
                  <a:pt x="137" y="65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7"/>
          <p:cNvSpPr/>
          <p:nvPr/>
        </p:nvSpPr>
        <p:spPr>
          <a:xfrm>
            <a:off x="2650573" y="1758457"/>
            <a:ext cx="26686" cy="22531"/>
          </a:xfrm>
          <a:custGeom>
            <a:rect b="b" l="l" r="r" t="t"/>
            <a:pathLst>
              <a:path extrusionOk="0" h="137" w="137">
                <a:moveTo>
                  <a:pt x="65" y="0"/>
                </a:moveTo>
                <a:lnTo>
                  <a:pt x="0" y="71"/>
                </a:lnTo>
                <a:lnTo>
                  <a:pt x="65" y="136"/>
                </a:lnTo>
                <a:lnTo>
                  <a:pt x="136" y="71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7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400" name="Google Shape;400;p17"/>
          <p:cNvSpPr txBox="1"/>
          <p:nvPr>
            <p:ph idx="2" type="subTitle"/>
          </p:nvPr>
        </p:nvSpPr>
        <p:spPr>
          <a:xfrm>
            <a:off x="1103750" y="1886400"/>
            <a:ext cx="29505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1" name="Google Shape;401;p17"/>
          <p:cNvSpPr txBox="1"/>
          <p:nvPr>
            <p:ph idx="3" type="subTitle"/>
          </p:nvPr>
        </p:nvSpPr>
        <p:spPr>
          <a:xfrm>
            <a:off x="1103750" y="3745653"/>
            <a:ext cx="29505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2" name="Google Shape;402;p17"/>
          <p:cNvSpPr txBox="1"/>
          <p:nvPr>
            <p:ph idx="4" type="subTitle"/>
          </p:nvPr>
        </p:nvSpPr>
        <p:spPr>
          <a:xfrm>
            <a:off x="1103750" y="3143700"/>
            <a:ext cx="29505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3" name="Google Shape;403;p17"/>
          <p:cNvSpPr txBox="1"/>
          <p:nvPr>
            <p:ph idx="5" type="subTitle"/>
          </p:nvPr>
        </p:nvSpPr>
        <p:spPr>
          <a:xfrm>
            <a:off x="5066150" y="2488353"/>
            <a:ext cx="29505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4" name="Google Shape;404;p17"/>
          <p:cNvSpPr txBox="1"/>
          <p:nvPr>
            <p:ph idx="6" type="subTitle"/>
          </p:nvPr>
        </p:nvSpPr>
        <p:spPr>
          <a:xfrm>
            <a:off x="5066150" y="1886400"/>
            <a:ext cx="29505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5" name="Google Shape;405;p17"/>
          <p:cNvSpPr txBox="1"/>
          <p:nvPr>
            <p:ph idx="7" type="subTitle"/>
          </p:nvPr>
        </p:nvSpPr>
        <p:spPr>
          <a:xfrm>
            <a:off x="5066150" y="3745653"/>
            <a:ext cx="2950500" cy="36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6" name="Google Shape;406;p17"/>
          <p:cNvSpPr txBox="1"/>
          <p:nvPr>
            <p:ph idx="8" type="subTitle"/>
          </p:nvPr>
        </p:nvSpPr>
        <p:spPr>
          <a:xfrm>
            <a:off x="5066150" y="3143700"/>
            <a:ext cx="29505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07" name="Google Shape;407;p17"/>
          <p:cNvSpPr/>
          <p:nvPr/>
        </p:nvSpPr>
        <p:spPr>
          <a:xfrm>
            <a:off x="8496316" y="405431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8516193" y="2830055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17"/>
          <p:cNvSpPr/>
          <p:nvPr/>
        </p:nvSpPr>
        <p:spPr>
          <a:xfrm>
            <a:off x="8577524" y="-1830011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7"/>
          <p:cNvSpPr/>
          <p:nvPr/>
        </p:nvSpPr>
        <p:spPr>
          <a:xfrm>
            <a:off x="8284734" y="1376475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7"/>
          <p:cNvSpPr/>
          <p:nvPr/>
        </p:nvSpPr>
        <p:spPr>
          <a:xfrm>
            <a:off x="8636416" y="3953286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17"/>
          <p:cNvSpPr/>
          <p:nvPr/>
        </p:nvSpPr>
        <p:spPr>
          <a:xfrm>
            <a:off x="8457941" y="-994244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7"/>
          <p:cNvSpPr/>
          <p:nvPr/>
        </p:nvSpPr>
        <p:spPr>
          <a:xfrm>
            <a:off x="8502574" y="4894339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7"/>
          <p:cNvSpPr/>
          <p:nvPr/>
        </p:nvSpPr>
        <p:spPr>
          <a:xfrm>
            <a:off x="8337741" y="4115831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7"/>
          <p:cNvSpPr/>
          <p:nvPr/>
        </p:nvSpPr>
        <p:spPr>
          <a:xfrm rot="-5400000">
            <a:off x="5445089" y="4462162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17"/>
          <p:cNvSpPr/>
          <p:nvPr/>
        </p:nvSpPr>
        <p:spPr>
          <a:xfrm rot="-5400000">
            <a:off x="7869287" y="441156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7"/>
          <p:cNvSpPr/>
          <p:nvPr/>
        </p:nvSpPr>
        <p:spPr>
          <a:xfrm rot="-5400000">
            <a:off x="3209292" y="4484836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17"/>
          <p:cNvSpPr/>
          <p:nvPr/>
        </p:nvSpPr>
        <p:spPr>
          <a:xfrm rot="-5400000">
            <a:off x="6415280" y="4656964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17"/>
          <p:cNvSpPr/>
          <p:nvPr/>
        </p:nvSpPr>
        <p:spPr>
          <a:xfrm rot="-5400000">
            <a:off x="7134360" y="4401784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7"/>
          <p:cNvSpPr/>
          <p:nvPr/>
        </p:nvSpPr>
        <p:spPr>
          <a:xfrm rot="-5400000">
            <a:off x="4045414" y="4500537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17"/>
          <p:cNvSpPr/>
          <p:nvPr/>
        </p:nvSpPr>
        <p:spPr>
          <a:xfrm>
            <a:off x="571749" y="399757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7"/>
          <p:cNvSpPr/>
          <p:nvPr/>
        </p:nvSpPr>
        <p:spPr>
          <a:xfrm>
            <a:off x="307639" y="1759444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7"/>
          <p:cNvSpPr/>
          <p:nvPr/>
        </p:nvSpPr>
        <p:spPr>
          <a:xfrm>
            <a:off x="571753" y="2723803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7"/>
          <p:cNvSpPr/>
          <p:nvPr/>
        </p:nvSpPr>
        <p:spPr>
          <a:xfrm>
            <a:off x="745949" y="3460061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7"/>
          <p:cNvSpPr/>
          <p:nvPr/>
        </p:nvSpPr>
        <p:spPr>
          <a:xfrm>
            <a:off x="59246" y="493030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8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8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8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8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8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18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8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18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18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8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18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8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8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18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18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18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8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445" name="Google Shape;445;p18"/>
          <p:cNvSpPr txBox="1"/>
          <p:nvPr>
            <p:ph idx="1" type="subTitle"/>
          </p:nvPr>
        </p:nvSpPr>
        <p:spPr>
          <a:xfrm>
            <a:off x="941825" y="242084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46" name="Google Shape;446;p18"/>
          <p:cNvSpPr txBox="1"/>
          <p:nvPr>
            <p:ph idx="2" type="subTitle"/>
          </p:nvPr>
        </p:nvSpPr>
        <p:spPr>
          <a:xfrm>
            <a:off x="941825" y="181888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47" name="Google Shape;447;p18"/>
          <p:cNvSpPr txBox="1"/>
          <p:nvPr>
            <p:ph idx="3" type="subTitle"/>
          </p:nvPr>
        </p:nvSpPr>
        <p:spPr>
          <a:xfrm>
            <a:off x="3520500" y="241742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48" name="Google Shape;448;p18"/>
          <p:cNvSpPr txBox="1"/>
          <p:nvPr>
            <p:ph idx="4" type="subTitle"/>
          </p:nvPr>
        </p:nvSpPr>
        <p:spPr>
          <a:xfrm>
            <a:off x="3520500" y="181546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49" name="Google Shape;449;p18"/>
          <p:cNvSpPr txBox="1"/>
          <p:nvPr>
            <p:ph idx="5" type="subTitle"/>
          </p:nvPr>
        </p:nvSpPr>
        <p:spPr>
          <a:xfrm>
            <a:off x="6099175" y="2417429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0" name="Google Shape;450;p18"/>
          <p:cNvSpPr txBox="1"/>
          <p:nvPr>
            <p:ph idx="6" type="subTitle"/>
          </p:nvPr>
        </p:nvSpPr>
        <p:spPr>
          <a:xfrm>
            <a:off x="6099175" y="1815468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1" name="Google Shape;451;p18"/>
          <p:cNvSpPr txBox="1"/>
          <p:nvPr>
            <p:ph idx="7" type="subTitle"/>
          </p:nvPr>
        </p:nvSpPr>
        <p:spPr>
          <a:xfrm>
            <a:off x="941825" y="3903011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2" name="Google Shape;452;p18"/>
          <p:cNvSpPr txBox="1"/>
          <p:nvPr>
            <p:ph idx="8" type="subTitle"/>
          </p:nvPr>
        </p:nvSpPr>
        <p:spPr>
          <a:xfrm>
            <a:off x="941825" y="3301050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3" name="Google Shape;453;p18"/>
          <p:cNvSpPr txBox="1"/>
          <p:nvPr>
            <p:ph idx="9" type="subTitle"/>
          </p:nvPr>
        </p:nvSpPr>
        <p:spPr>
          <a:xfrm>
            <a:off x="3520500" y="3899592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4" name="Google Shape;454;p18"/>
          <p:cNvSpPr txBox="1"/>
          <p:nvPr>
            <p:ph idx="13" type="subTitle"/>
          </p:nvPr>
        </p:nvSpPr>
        <p:spPr>
          <a:xfrm>
            <a:off x="3520500" y="3297631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5" name="Google Shape;455;p18"/>
          <p:cNvSpPr txBox="1"/>
          <p:nvPr>
            <p:ph idx="14" type="subTitle"/>
          </p:nvPr>
        </p:nvSpPr>
        <p:spPr>
          <a:xfrm>
            <a:off x="6099175" y="3899592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56" name="Google Shape;456;p18"/>
          <p:cNvSpPr txBox="1"/>
          <p:nvPr>
            <p:ph idx="15" type="subTitle"/>
          </p:nvPr>
        </p:nvSpPr>
        <p:spPr>
          <a:xfrm>
            <a:off x="6099175" y="3297631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">
  <p:cSld name="CUSTOM_3_1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19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459" name="Google Shape;459;p19"/>
            <p:cNvSpPr/>
            <p:nvPr/>
          </p:nvSpPr>
          <p:spPr>
            <a:xfrm flipH="1" rot="10800000">
              <a:off x="7104773" y="293684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 flipH="1" rot="10800000">
              <a:off x="7179723" y="3160522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 flipH="1" rot="10800000">
              <a:off x="7707733" y="239930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 flipH="1" rot="10800000">
              <a:off x="623997" y="3581507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 flipH="1" rot="10800000">
              <a:off x="643874" y="1126593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 flipH="1" rot="10800000">
              <a:off x="1127913" y="4477987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 flipH="1" rot="10800000">
              <a:off x="1597196" y="58022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 flipH="1" rot="10800000">
              <a:off x="19405" y="4778187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 flipH="1" rot="10800000">
              <a:off x="4936684" y="207148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 flipH="1" rot="10800000">
              <a:off x="2689402" y="3361648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 flipH="1" rot="10800000">
              <a:off x="7906678" y="1431983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 flipH="1" rot="10800000">
              <a:off x="7333935" y="4654609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 flipH="1" rot="10800000">
              <a:off x="8645698" y="3566434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 flipH="1" rot="10800000">
              <a:off x="7936895" y="4600855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 flipH="1" rot="10800000">
              <a:off x="7433434" y="3837382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 flipH="1" rot="10800000">
              <a:off x="3066149" y="1850618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9"/>
            <p:cNvSpPr/>
            <p:nvPr/>
          </p:nvSpPr>
          <p:spPr>
            <a:xfrm flipH="1" rot="10800000">
              <a:off x="8481596" y="92197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9"/>
            <p:cNvSpPr/>
            <p:nvPr/>
          </p:nvSpPr>
          <p:spPr>
            <a:xfrm flipH="1" rot="10800000">
              <a:off x="412414" y="2594536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 flipH="1" rot="10800000">
              <a:off x="1391403" y="3662321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 flipH="1" rot="10800000">
              <a:off x="2493301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 flipH="1" rot="10800000">
              <a:off x="6531077" y="3190580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 flipH="1" rot="10800000">
              <a:off x="5972423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 flipH="1" rot="10800000">
              <a:off x="7752678" y="3556897"/>
              <a:ext cx="13863" cy="9531"/>
            </a:xfrm>
            <a:custGeom>
              <a:rect b="b" l="l" r="r" t="t"/>
              <a:pathLst>
                <a:path extrusionOk="0" h="66" w="96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 flipH="1" rot="10800000">
              <a:off x="1761299" y="13974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 flipH="1" rot="10800000">
              <a:off x="764096" y="50433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4" name="Google Shape;484;p19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485" name="Google Shape;485;p19"/>
          <p:cNvSpPr txBox="1"/>
          <p:nvPr>
            <p:ph idx="1" type="subTitle"/>
          </p:nvPr>
        </p:nvSpPr>
        <p:spPr>
          <a:xfrm>
            <a:off x="941825" y="2418624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86" name="Google Shape;486;p19"/>
          <p:cNvSpPr txBox="1"/>
          <p:nvPr>
            <p:ph idx="2" type="subTitle"/>
          </p:nvPr>
        </p:nvSpPr>
        <p:spPr>
          <a:xfrm>
            <a:off x="941825" y="1816663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87" name="Google Shape;487;p19"/>
          <p:cNvSpPr txBox="1"/>
          <p:nvPr>
            <p:ph idx="3" type="subTitle"/>
          </p:nvPr>
        </p:nvSpPr>
        <p:spPr>
          <a:xfrm>
            <a:off x="3520500" y="2415204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88" name="Google Shape;488;p19"/>
          <p:cNvSpPr txBox="1"/>
          <p:nvPr>
            <p:ph idx="4" type="subTitle"/>
          </p:nvPr>
        </p:nvSpPr>
        <p:spPr>
          <a:xfrm>
            <a:off x="3520500" y="1813243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89" name="Google Shape;489;p19"/>
          <p:cNvSpPr txBox="1"/>
          <p:nvPr>
            <p:ph idx="5" type="subTitle"/>
          </p:nvPr>
        </p:nvSpPr>
        <p:spPr>
          <a:xfrm>
            <a:off x="6099175" y="2415204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90" name="Google Shape;490;p19"/>
          <p:cNvSpPr txBox="1"/>
          <p:nvPr>
            <p:ph idx="6" type="subTitle"/>
          </p:nvPr>
        </p:nvSpPr>
        <p:spPr>
          <a:xfrm>
            <a:off x="6099175" y="1813243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91" name="Google Shape;491;p19"/>
          <p:cNvSpPr txBox="1"/>
          <p:nvPr>
            <p:ph idx="7" type="subTitle"/>
          </p:nvPr>
        </p:nvSpPr>
        <p:spPr>
          <a:xfrm>
            <a:off x="2231163" y="4052686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92" name="Google Shape;492;p19"/>
          <p:cNvSpPr txBox="1"/>
          <p:nvPr>
            <p:ph idx="8" type="subTitle"/>
          </p:nvPr>
        </p:nvSpPr>
        <p:spPr>
          <a:xfrm>
            <a:off x="2231163" y="3450725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93" name="Google Shape;493;p19"/>
          <p:cNvSpPr txBox="1"/>
          <p:nvPr>
            <p:ph idx="9" type="subTitle"/>
          </p:nvPr>
        </p:nvSpPr>
        <p:spPr>
          <a:xfrm>
            <a:off x="4809838" y="4049267"/>
            <a:ext cx="21030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494" name="Google Shape;494;p19"/>
          <p:cNvSpPr txBox="1"/>
          <p:nvPr>
            <p:ph idx="13" type="subTitle"/>
          </p:nvPr>
        </p:nvSpPr>
        <p:spPr>
          <a:xfrm>
            <a:off x="4809838" y="3447306"/>
            <a:ext cx="21030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5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0"/>
          <p:cNvSpPr/>
          <p:nvPr/>
        </p:nvSpPr>
        <p:spPr>
          <a:xfrm>
            <a:off x="233947" y="32351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0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0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0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0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0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0"/>
          <p:cNvSpPr/>
          <p:nvPr/>
        </p:nvSpPr>
        <p:spPr>
          <a:xfrm>
            <a:off x="8022620" y="6178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0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0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0"/>
          <p:cNvSpPr/>
          <p:nvPr/>
        </p:nvSpPr>
        <p:spPr>
          <a:xfrm>
            <a:off x="8266621" y="17615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0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507" name="Google Shape;507;p20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0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0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0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0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0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0"/>
          <p:cNvSpPr/>
          <p:nvPr/>
        </p:nvSpPr>
        <p:spPr>
          <a:xfrm flipH="1" rot="10800000">
            <a:off x="5723648" y="4806781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0"/>
          <p:cNvSpPr/>
          <p:nvPr/>
        </p:nvSpPr>
        <p:spPr>
          <a:xfrm flipH="1" rot="10800000">
            <a:off x="7783933" y="4208364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0"/>
          <p:cNvSpPr/>
          <p:nvPr/>
        </p:nvSpPr>
        <p:spPr>
          <a:xfrm flipH="1" rot="10800000">
            <a:off x="2688784" y="4451808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0"/>
          <p:cNvSpPr/>
          <p:nvPr/>
        </p:nvSpPr>
        <p:spPr>
          <a:xfrm flipH="1" rot="10800000">
            <a:off x="8557796" y="489040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0"/>
          <p:cNvSpPr/>
          <p:nvPr/>
        </p:nvSpPr>
        <p:spPr>
          <a:xfrm flipH="1" rot="10800000">
            <a:off x="840296" y="401886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0"/>
          <p:cNvSpPr/>
          <p:nvPr/>
        </p:nvSpPr>
        <p:spPr>
          <a:xfrm>
            <a:off x="5837948" y="4035791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0"/>
          <p:cNvSpPr/>
          <p:nvPr/>
        </p:nvSpPr>
        <p:spPr>
          <a:xfrm>
            <a:off x="6298033" y="448457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0"/>
          <p:cNvSpPr/>
          <p:nvPr/>
        </p:nvSpPr>
        <p:spPr>
          <a:xfrm>
            <a:off x="4700671" y="3949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0"/>
          <p:cNvSpPr/>
          <p:nvPr/>
        </p:nvSpPr>
        <p:spPr>
          <a:xfrm>
            <a:off x="7282172" y="4754663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0"/>
          <p:cNvSpPr/>
          <p:nvPr/>
        </p:nvSpPr>
        <p:spPr>
          <a:xfrm>
            <a:off x="3250121" y="4693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36" name="Google Shape;36;p3"/>
            <p:cNvSpPr/>
            <p:nvPr/>
          </p:nvSpPr>
          <p:spPr>
            <a:xfrm flipH="1" rot="10800000">
              <a:off x="3559234" y="4432623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 rot="10800000">
              <a:off x="7112423" y="1571909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flipH="1" rot="10800000">
              <a:off x="7611898" y="2729747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 flipH="1" rot="10800000">
              <a:off x="7707733" y="239930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 rot="10800000">
              <a:off x="623997" y="3581507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 rot="10800000">
              <a:off x="643874" y="1126593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 rot="10800000">
              <a:off x="1127913" y="4477987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 rot="10800000">
              <a:off x="2214646" y="794545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 rot="10800000">
              <a:off x="19405" y="4778187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 rot="10800000">
              <a:off x="4936684" y="207148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 rot="10800000">
              <a:off x="2297202" y="3836173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 rot="10800000">
              <a:off x="7906678" y="1431983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 rot="10800000">
              <a:off x="7333935" y="4654609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 rot="10800000">
              <a:off x="8645698" y="3566434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 rot="10800000">
              <a:off x="7936895" y="4600855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 rot="10800000">
              <a:off x="5236734" y="4097607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 flipH="1" rot="10800000">
              <a:off x="6061474" y="997343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 flipH="1" rot="10800000">
              <a:off x="6061463" y="4477987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 flipH="1" rot="10800000">
              <a:off x="8481596" y="92197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 flipH="1" rot="10800000">
              <a:off x="412414" y="2594536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 flipH="1" rot="10800000">
              <a:off x="1276603" y="2244421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 flipH="1" rot="10800000">
              <a:off x="2493301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 rot="10800000">
              <a:off x="6531077" y="3190580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 rot="10800000">
              <a:off x="5972423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 flipH="1" rot="10800000">
              <a:off x="7752678" y="3556897"/>
              <a:ext cx="13863" cy="9531"/>
            </a:xfrm>
            <a:custGeom>
              <a:rect b="b" l="l" r="r" t="t"/>
              <a:pathLst>
                <a:path extrusionOk="0" h="66" w="96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 flipH="1" rot="10800000">
              <a:off x="1761299" y="13974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 flipH="1" rot="10800000">
              <a:off x="764096" y="50433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3"/>
          <p:cNvSpPr txBox="1"/>
          <p:nvPr>
            <p:ph type="title"/>
          </p:nvPr>
        </p:nvSpPr>
        <p:spPr>
          <a:xfrm>
            <a:off x="1828800" y="1183600"/>
            <a:ext cx="5486400" cy="1809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3"/>
          <p:cNvSpPr txBox="1"/>
          <p:nvPr>
            <p:ph idx="1" type="subTitle"/>
          </p:nvPr>
        </p:nvSpPr>
        <p:spPr>
          <a:xfrm>
            <a:off x="1828800" y="3072384"/>
            <a:ext cx="5486400" cy="42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5_1"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21"/>
          <p:cNvSpPr/>
          <p:nvPr/>
        </p:nvSpPr>
        <p:spPr>
          <a:xfrm>
            <a:off x="7239398" y="9525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1"/>
          <p:cNvSpPr/>
          <p:nvPr/>
        </p:nvSpPr>
        <p:spPr>
          <a:xfrm>
            <a:off x="7842358" y="9676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1"/>
          <p:cNvSpPr/>
          <p:nvPr/>
        </p:nvSpPr>
        <p:spPr>
          <a:xfrm>
            <a:off x="608424" y="434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1"/>
          <p:cNvSpPr/>
          <p:nvPr/>
        </p:nvSpPr>
        <p:spPr>
          <a:xfrm>
            <a:off x="2349271" y="3641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1"/>
          <p:cNvSpPr/>
          <p:nvPr/>
        </p:nvSpPr>
        <p:spPr>
          <a:xfrm>
            <a:off x="6665709" y="3054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1"/>
          <p:cNvSpPr/>
          <p:nvPr/>
        </p:nvSpPr>
        <p:spPr>
          <a:xfrm>
            <a:off x="8616221" y="2366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1"/>
          <p:cNvSpPr/>
          <p:nvPr/>
        </p:nvSpPr>
        <p:spPr>
          <a:xfrm>
            <a:off x="898721" y="11082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1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532" name="Google Shape;532;p21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1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1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1"/>
          <p:cNvSpPr/>
          <p:nvPr/>
        </p:nvSpPr>
        <p:spPr>
          <a:xfrm>
            <a:off x="1127927" y="4474931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1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1"/>
          <p:cNvSpPr/>
          <p:nvPr/>
        </p:nvSpPr>
        <p:spPr>
          <a:xfrm flipH="1" rot="10800000">
            <a:off x="3131235" y="4696991"/>
            <a:ext cx="40516" cy="34208"/>
          </a:xfrm>
          <a:custGeom>
            <a:rect b="b" l="l" r="r" t="t"/>
            <a:pathLst>
              <a:path extrusionOk="0" h="208" w="208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8" y="160"/>
                  <a:pt x="208" y="107"/>
                </a:cubicBezTo>
                <a:cubicBezTo>
                  <a:pt x="208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1"/>
          <p:cNvSpPr/>
          <p:nvPr/>
        </p:nvSpPr>
        <p:spPr>
          <a:xfrm flipH="1" rot="10800000">
            <a:off x="5782359" y="4793204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1"/>
          <p:cNvSpPr/>
          <p:nvPr/>
        </p:nvSpPr>
        <p:spPr>
          <a:xfrm flipH="1" rot="10800000">
            <a:off x="6828572" y="4731188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1"/>
          <p:cNvSpPr/>
          <p:nvPr/>
        </p:nvSpPr>
        <p:spPr>
          <a:xfrm flipH="1" rot="10800000">
            <a:off x="3351038" y="483856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1"/>
          <p:cNvSpPr/>
          <p:nvPr/>
        </p:nvSpPr>
        <p:spPr>
          <a:xfrm flipH="1" rot="10800000">
            <a:off x="3708710" y="4633965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1"/>
          <p:cNvSpPr/>
          <p:nvPr/>
        </p:nvSpPr>
        <p:spPr>
          <a:xfrm flipH="1" rot="10800000">
            <a:off x="2058198" y="449469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1"/>
          <p:cNvSpPr/>
          <p:nvPr/>
        </p:nvSpPr>
        <p:spPr>
          <a:xfrm flipH="1" rot="10800000">
            <a:off x="4311670" y="4580211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1"/>
          <p:cNvSpPr/>
          <p:nvPr/>
        </p:nvSpPr>
        <p:spPr>
          <a:xfrm flipH="1" rot="10800000">
            <a:off x="8284588" y="483856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5_1_1"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22"/>
          <p:cNvSpPr/>
          <p:nvPr/>
        </p:nvSpPr>
        <p:spPr>
          <a:xfrm>
            <a:off x="7239398" y="9525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2"/>
          <p:cNvSpPr/>
          <p:nvPr/>
        </p:nvSpPr>
        <p:spPr>
          <a:xfrm>
            <a:off x="7842358" y="9676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2"/>
          <p:cNvSpPr/>
          <p:nvPr/>
        </p:nvSpPr>
        <p:spPr>
          <a:xfrm>
            <a:off x="608424" y="434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2"/>
          <p:cNvSpPr/>
          <p:nvPr/>
        </p:nvSpPr>
        <p:spPr>
          <a:xfrm>
            <a:off x="1339621" y="2366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2"/>
          <p:cNvSpPr/>
          <p:nvPr/>
        </p:nvSpPr>
        <p:spPr>
          <a:xfrm>
            <a:off x="6665709" y="3054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2"/>
          <p:cNvSpPr/>
          <p:nvPr/>
        </p:nvSpPr>
        <p:spPr>
          <a:xfrm>
            <a:off x="8616221" y="2366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2"/>
          <p:cNvSpPr/>
          <p:nvPr/>
        </p:nvSpPr>
        <p:spPr>
          <a:xfrm>
            <a:off x="898721" y="11082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2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554" name="Google Shape;554;p22"/>
          <p:cNvSpPr/>
          <p:nvPr/>
        </p:nvSpPr>
        <p:spPr>
          <a:xfrm flipH="1" rot="10800000">
            <a:off x="1042735" y="4517295"/>
            <a:ext cx="40516" cy="34208"/>
          </a:xfrm>
          <a:custGeom>
            <a:rect b="b" l="l" r="r" t="t"/>
            <a:pathLst>
              <a:path extrusionOk="0" h="208" w="208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8" y="160"/>
                  <a:pt x="208" y="107"/>
                </a:cubicBezTo>
                <a:cubicBezTo>
                  <a:pt x="208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2"/>
          <p:cNvSpPr/>
          <p:nvPr/>
        </p:nvSpPr>
        <p:spPr>
          <a:xfrm flipH="1" rot="10800000">
            <a:off x="8208234" y="4517295"/>
            <a:ext cx="40516" cy="34208"/>
          </a:xfrm>
          <a:custGeom>
            <a:rect b="b" l="l" r="r" t="t"/>
            <a:pathLst>
              <a:path extrusionOk="0" h="208" w="208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7" y="160"/>
                  <a:pt x="207" y="107"/>
                </a:cubicBezTo>
                <a:cubicBezTo>
                  <a:pt x="207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2"/>
          <p:cNvSpPr/>
          <p:nvPr/>
        </p:nvSpPr>
        <p:spPr>
          <a:xfrm flipH="1" rot="10800000">
            <a:off x="3693859" y="4613509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2"/>
          <p:cNvSpPr/>
          <p:nvPr/>
        </p:nvSpPr>
        <p:spPr>
          <a:xfrm flipH="1" rot="10800000">
            <a:off x="758622" y="3762392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2"/>
          <p:cNvSpPr/>
          <p:nvPr/>
        </p:nvSpPr>
        <p:spPr>
          <a:xfrm flipH="1" rot="10800000">
            <a:off x="1262538" y="465887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2"/>
          <p:cNvSpPr/>
          <p:nvPr/>
        </p:nvSpPr>
        <p:spPr>
          <a:xfrm flipH="1" rot="10800000">
            <a:off x="154030" y="4959073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2"/>
          <p:cNvSpPr/>
          <p:nvPr/>
        </p:nvSpPr>
        <p:spPr>
          <a:xfrm flipH="1" rot="10800000">
            <a:off x="7468560" y="4835495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2"/>
          <p:cNvSpPr/>
          <p:nvPr/>
        </p:nvSpPr>
        <p:spPr>
          <a:xfrm flipH="1" rot="10800000">
            <a:off x="8780323" y="374732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2"/>
          <p:cNvSpPr/>
          <p:nvPr/>
        </p:nvSpPr>
        <p:spPr>
          <a:xfrm flipH="1" rot="10800000">
            <a:off x="8071520" y="4781740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2"/>
          <p:cNvSpPr/>
          <p:nvPr/>
        </p:nvSpPr>
        <p:spPr>
          <a:xfrm flipH="1" rot="10800000">
            <a:off x="7568059" y="4018267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2"/>
          <p:cNvSpPr/>
          <p:nvPr/>
        </p:nvSpPr>
        <p:spPr>
          <a:xfrm flipH="1" rot="10800000">
            <a:off x="6196088" y="465887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oogle Shape;566;p23"/>
          <p:cNvGrpSpPr/>
          <p:nvPr/>
        </p:nvGrpSpPr>
        <p:grpSpPr>
          <a:xfrm>
            <a:off x="778499" y="-15001"/>
            <a:ext cx="8001830" cy="1285774"/>
            <a:chOff x="778499" y="-15001"/>
            <a:chExt cx="8001830" cy="1285774"/>
          </a:xfrm>
        </p:grpSpPr>
        <p:sp>
          <p:nvSpPr>
            <p:cNvPr id="567" name="Google Shape;567;p23"/>
            <p:cNvSpPr/>
            <p:nvPr/>
          </p:nvSpPr>
          <p:spPr>
            <a:xfrm>
              <a:off x="7239398" y="952578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7842358" y="967652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78499" y="-15001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2349271" y="364117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6665709" y="305451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3"/>
            <p:cNvSpPr/>
            <p:nvPr/>
          </p:nvSpPr>
          <p:spPr>
            <a:xfrm>
              <a:off x="8616221" y="23669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3"/>
            <p:cNvSpPr/>
            <p:nvPr/>
          </p:nvSpPr>
          <p:spPr>
            <a:xfrm>
              <a:off x="898721" y="110823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4" name="Google Shape;574;p23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5_1_1_1_1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24"/>
          <p:cNvSpPr/>
          <p:nvPr/>
        </p:nvSpPr>
        <p:spPr>
          <a:xfrm>
            <a:off x="1282759" y="7491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4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4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4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4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4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4"/>
          <p:cNvSpPr/>
          <p:nvPr/>
        </p:nvSpPr>
        <p:spPr>
          <a:xfrm>
            <a:off x="654275" y="48055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4"/>
          <p:cNvSpPr/>
          <p:nvPr/>
        </p:nvSpPr>
        <p:spPr>
          <a:xfrm>
            <a:off x="8595309" y="44308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4"/>
          <p:cNvSpPr/>
          <p:nvPr/>
        </p:nvSpPr>
        <p:spPr>
          <a:xfrm>
            <a:off x="26894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4"/>
          <p:cNvSpPr/>
          <p:nvPr/>
        </p:nvSpPr>
        <p:spPr>
          <a:xfrm>
            <a:off x="6457328" y="23091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4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4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4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4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4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4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4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4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4"/>
          <p:cNvSpPr txBox="1"/>
          <p:nvPr>
            <p:ph type="title"/>
          </p:nvPr>
        </p:nvSpPr>
        <p:spPr>
          <a:xfrm>
            <a:off x="1828800" y="484625"/>
            <a:ext cx="5486400" cy="786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5_1_1_1_1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6380873" y="4675116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6983833" y="4690190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8725321" y="266666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610" name="Google Shape;610;p25"/>
          <p:cNvSpPr/>
          <p:nvPr/>
        </p:nvSpPr>
        <p:spPr>
          <a:xfrm>
            <a:off x="3869685" y="482072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7787345" y="483580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23486" y="385314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1646559" y="4658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5016297" y="48030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8645709" y="42477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2458384" y="47769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5_1_1_1_1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6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6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6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6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6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6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6"/>
          <p:cNvSpPr/>
          <p:nvPr/>
        </p:nvSpPr>
        <p:spPr>
          <a:xfrm>
            <a:off x="1127927" y="4474931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6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6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6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6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6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6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6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6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633" name="Google Shape;633;p26"/>
          <p:cNvSpPr/>
          <p:nvPr/>
        </p:nvSpPr>
        <p:spPr>
          <a:xfrm flipH="1" rot="10800000">
            <a:off x="3131235" y="4696991"/>
            <a:ext cx="40516" cy="34208"/>
          </a:xfrm>
          <a:custGeom>
            <a:rect b="b" l="l" r="r" t="t"/>
            <a:pathLst>
              <a:path extrusionOk="0" h="208" w="208">
                <a:moveTo>
                  <a:pt x="107" y="0"/>
                </a:moveTo>
                <a:cubicBezTo>
                  <a:pt x="48" y="0"/>
                  <a:pt x="1" y="48"/>
                  <a:pt x="1" y="107"/>
                </a:cubicBezTo>
                <a:cubicBezTo>
                  <a:pt x="1" y="160"/>
                  <a:pt x="48" y="207"/>
                  <a:pt x="107" y="207"/>
                </a:cubicBezTo>
                <a:cubicBezTo>
                  <a:pt x="160" y="207"/>
                  <a:pt x="208" y="160"/>
                  <a:pt x="208" y="107"/>
                </a:cubicBezTo>
                <a:cubicBezTo>
                  <a:pt x="208" y="48"/>
                  <a:pt x="160" y="0"/>
                  <a:pt x="10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6"/>
          <p:cNvSpPr/>
          <p:nvPr/>
        </p:nvSpPr>
        <p:spPr>
          <a:xfrm flipH="1" rot="10800000">
            <a:off x="5782359" y="4793204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/>
          <p:nvPr/>
        </p:nvSpPr>
        <p:spPr>
          <a:xfrm flipH="1" rot="10800000">
            <a:off x="6828572" y="4731188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6"/>
          <p:cNvSpPr/>
          <p:nvPr/>
        </p:nvSpPr>
        <p:spPr>
          <a:xfrm flipH="1" rot="10800000">
            <a:off x="3351038" y="483856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"/>
          <p:cNvSpPr/>
          <p:nvPr/>
        </p:nvSpPr>
        <p:spPr>
          <a:xfrm flipH="1" rot="10800000">
            <a:off x="3708710" y="4633965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6"/>
          <p:cNvSpPr/>
          <p:nvPr/>
        </p:nvSpPr>
        <p:spPr>
          <a:xfrm flipH="1" rot="10800000">
            <a:off x="2058198" y="449469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6"/>
          <p:cNvSpPr/>
          <p:nvPr/>
        </p:nvSpPr>
        <p:spPr>
          <a:xfrm flipH="1" rot="10800000">
            <a:off x="4311670" y="4580211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6"/>
          <p:cNvSpPr/>
          <p:nvPr/>
        </p:nvSpPr>
        <p:spPr>
          <a:xfrm flipH="1" rot="10800000">
            <a:off x="8284588" y="483856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6"/>
          <p:cNvSpPr/>
          <p:nvPr/>
        </p:nvSpPr>
        <p:spPr>
          <a:xfrm flipH="1" rot="10800000">
            <a:off x="9975803" y="39174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5_1_1_1_1_1_1_1"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7"/>
          <p:cNvSpPr/>
          <p:nvPr/>
        </p:nvSpPr>
        <p:spPr>
          <a:xfrm flipH="1" rot="10800000">
            <a:off x="3559234" y="4432623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7"/>
          <p:cNvSpPr/>
          <p:nvPr/>
        </p:nvSpPr>
        <p:spPr>
          <a:xfrm flipH="1" rot="10800000">
            <a:off x="7104773" y="293684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7"/>
          <p:cNvSpPr/>
          <p:nvPr/>
        </p:nvSpPr>
        <p:spPr>
          <a:xfrm flipH="1" rot="10800000">
            <a:off x="7611898" y="272974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7"/>
          <p:cNvSpPr/>
          <p:nvPr/>
        </p:nvSpPr>
        <p:spPr>
          <a:xfrm flipH="1" rot="10800000">
            <a:off x="7707733" y="239930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7"/>
          <p:cNvSpPr/>
          <p:nvPr/>
        </p:nvSpPr>
        <p:spPr>
          <a:xfrm flipH="1" rot="10800000">
            <a:off x="623997" y="3581507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7"/>
          <p:cNvSpPr/>
          <p:nvPr/>
        </p:nvSpPr>
        <p:spPr>
          <a:xfrm flipH="1" rot="10800000">
            <a:off x="643874" y="1126593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7"/>
          <p:cNvSpPr/>
          <p:nvPr/>
        </p:nvSpPr>
        <p:spPr>
          <a:xfrm flipH="1" rot="10800000">
            <a:off x="1127913" y="4477987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7"/>
          <p:cNvSpPr/>
          <p:nvPr/>
        </p:nvSpPr>
        <p:spPr>
          <a:xfrm flipH="1" rot="10800000">
            <a:off x="2214646" y="79454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7"/>
          <p:cNvSpPr/>
          <p:nvPr/>
        </p:nvSpPr>
        <p:spPr>
          <a:xfrm flipH="1" rot="10800000">
            <a:off x="4936684" y="207148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7"/>
          <p:cNvSpPr/>
          <p:nvPr/>
        </p:nvSpPr>
        <p:spPr>
          <a:xfrm flipH="1" rot="10800000">
            <a:off x="7906678" y="1431983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7"/>
          <p:cNvSpPr/>
          <p:nvPr/>
        </p:nvSpPr>
        <p:spPr>
          <a:xfrm flipH="1" rot="10800000">
            <a:off x="8327748" y="3099709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7"/>
          <p:cNvSpPr/>
          <p:nvPr/>
        </p:nvSpPr>
        <p:spPr>
          <a:xfrm flipH="1" rot="10800000">
            <a:off x="7936895" y="4600855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7"/>
          <p:cNvSpPr/>
          <p:nvPr/>
        </p:nvSpPr>
        <p:spPr>
          <a:xfrm flipH="1" rot="10800000">
            <a:off x="7433434" y="3837382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7"/>
          <p:cNvSpPr/>
          <p:nvPr/>
        </p:nvSpPr>
        <p:spPr>
          <a:xfrm flipH="1" rot="10800000">
            <a:off x="3066149" y="1850618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7"/>
          <p:cNvSpPr/>
          <p:nvPr/>
        </p:nvSpPr>
        <p:spPr>
          <a:xfrm flipH="1" rot="10800000">
            <a:off x="6061463" y="4477987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7"/>
          <p:cNvSpPr/>
          <p:nvPr/>
        </p:nvSpPr>
        <p:spPr>
          <a:xfrm flipH="1" rot="10800000">
            <a:off x="8481596" y="92197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7"/>
          <p:cNvSpPr/>
          <p:nvPr/>
        </p:nvSpPr>
        <p:spPr>
          <a:xfrm flipH="1" rot="10800000">
            <a:off x="412414" y="259453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7"/>
          <p:cNvSpPr/>
          <p:nvPr/>
        </p:nvSpPr>
        <p:spPr>
          <a:xfrm flipH="1" rot="10800000">
            <a:off x="608528" y="2060221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27"/>
          <p:cNvSpPr/>
          <p:nvPr/>
        </p:nvSpPr>
        <p:spPr>
          <a:xfrm flipH="1" rot="10800000">
            <a:off x="1761299" y="139740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27"/>
          <p:cNvSpPr/>
          <p:nvPr/>
        </p:nvSpPr>
        <p:spPr>
          <a:xfrm flipH="1" rot="10800000">
            <a:off x="764096" y="50433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7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664" name="Google Shape;664;p27"/>
          <p:cNvSpPr/>
          <p:nvPr/>
        </p:nvSpPr>
        <p:spPr>
          <a:xfrm rot="10800000">
            <a:off x="4938829" y="4726129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"/>
          <p:cNvSpPr/>
          <p:nvPr/>
        </p:nvSpPr>
        <p:spPr>
          <a:xfrm rot="10800000">
            <a:off x="8816942" y="378542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7"/>
          <p:cNvSpPr/>
          <p:nvPr/>
        </p:nvSpPr>
        <p:spPr>
          <a:xfrm rot="10800000">
            <a:off x="8373606" y="4681906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7"/>
          <p:cNvSpPr/>
          <p:nvPr/>
        </p:nvSpPr>
        <p:spPr>
          <a:xfrm rot="10800000">
            <a:off x="2210530" y="485852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7"/>
          <p:cNvSpPr/>
          <p:nvPr/>
        </p:nvSpPr>
        <p:spPr>
          <a:xfrm rot="10800000">
            <a:off x="202822" y="4386403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7"/>
          <p:cNvSpPr/>
          <p:nvPr/>
        </p:nvSpPr>
        <p:spPr>
          <a:xfrm rot="10800000">
            <a:off x="1568748" y="4804773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7"/>
          <p:cNvSpPr/>
          <p:nvPr/>
        </p:nvSpPr>
        <p:spPr>
          <a:xfrm rot="10800000">
            <a:off x="2007504" y="40413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7"/>
          <p:cNvSpPr/>
          <p:nvPr/>
        </p:nvSpPr>
        <p:spPr>
          <a:xfrm rot="10800000">
            <a:off x="4221106" y="4802643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7"/>
          <p:cNvSpPr/>
          <p:nvPr/>
        </p:nvSpPr>
        <p:spPr>
          <a:xfrm rot="10800000">
            <a:off x="1852869" y="3760816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4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8"/>
          <p:cNvSpPr/>
          <p:nvPr/>
        </p:nvSpPr>
        <p:spPr>
          <a:xfrm>
            <a:off x="237384" y="3607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8"/>
          <p:cNvSpPr/>
          <p:nvPr/>
        </p:nvSpPr>
        <p:spPr>
          <a:xfrm>
            <a:off x="3782923" y="460392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28"/>
          <p:cNvSpPr/>
          <p:nvPr/>
        </p:nvSpPr>
        <p:spPr>
          <a:xfrm>
            <a:off x="1546848" y="81413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28"/>
          <p:cNvSpPr/>
          <p:nvPr/>
        </p:nvSpPr>
        <p:spPr>
          <a:xfrm>
            <a:off x="4385883" y="461900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8"/>
          <p:cNvSpPr/>
          <p:nvPr/>
        </p:nvSpPr>
        <p:spPr>
          <a:xfrm>
            <a:off x="1614834" y="45862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28"/>
          <p:cNvSpPr/>
          <p:nvPr/>
        </p:nvSpPr>
        <p:spPr>
          <a:xfrm>
            <a:off x="4012078" y="39560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28"/>
          <p:cNvSpPr/>
          <p:nvPr/>
        </p:nvSpPr>
        <p:spPr>
          <a:xfrm>
            <a:off x="4012085" y="24300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/>
          <p:nvPr/>
        </p:nvSpPr>
        <p:spPr>
          <a:xfrm>
            <a:off x="5323848" y="119665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8"/>
          <p:cNvSpPr/>
          <p:nvPr/>
        </p:nvSpPr>
        <p:spPr>
          <a:xfrm>
            <a:off x="4615045" y="25807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8"/>
          <p:cNvSpPr/>
          <p:nvPr/>
        </p:nvSpPr>
        <p:spPr>
          <a:xfrm>
            <a:off x="4111584" y="95585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28"/>
          <p:cNvSpPr/>
          <p:nvPr/>
        </p:nvSpPr>
        <p:spPr>
          <a:xfrm>
            <a:off x="2739613" y="37667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28"/>
          <p:cNvSpPr/>
          <p:nvPr/>
        </p:nvSpPr>
        <p:spPr>
          <a:xfrm>
            <a:off x="5159746" y="388804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28"/>
          <p:cNvSpPr/>
          <p:nvPr/>
        </p:nvSpPr>
        <p:spPr>
          <a:xfrm>
            <a:off x="4430828" y="140612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8"/>
          <p:cNvSpPr txBox="1"/>
          <p:nvPr>
            <p:ph type="title"/>
          </p:nvPr>
        </p:nvSpPr>
        <p:spPr>
          <a:xfrm>
            <a:off x="713225" y="1514538"/>
            <a:ext cx="4523400" cy="1435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688" name="Google Shape;688;p28"/>
          <p:cNvSpPr txBox="1"/>
          <p:nvPr>
            <p:ph idx="1" type="subTitle"/>
          </p:nvPr>
        </p:nvSpPr>
        <p:spPr>
          <a:xfrm>
            <a:off x="713250" y="3188862"/>
            <a:ext cx="3858900" cy="44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9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9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29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29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29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9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9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9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9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9"/>
          <p:cNvSpPr/>
          <p:nvPr/>
        </p:nvSpPr>
        <p:spPr>
          <a:xfrm>
            <a:off x="16988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29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29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29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29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29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29"/>
          <p:cNvSpPr/>
          <p:nvPr/>
        </p:nvSpPr>
        <p:spPr>
          <a:xfrm>
            <a:off x="3066149" y="284347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29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29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29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29"/>
          <p:cNvSpPr/>
          <p:nvPr/>
        </p:nvSpPr>
        <p:spPr>
          <a:xfrm>
            <a:off x="1761299" y="3296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9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29"/>
          <p:cNvSpPr txBox="1"/>
          <p:nvPr>
            <p:ph hasCustomPrompt="1" type="title"/>
          </p:nvPr>
        </p:nvSpPr>
        <p:spPr>
          <a:xfrm>
            <a:off x="2286000" y="773188"/>
            <a:ext cx="4572000" cy="67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3" name="Google Shape;713;p29"/>
          <p:cNvSpPr txBox="1"/>
          <p:nvPr>
            <p:ph idx="1" type="subTitle"/>
          </p:nvPr>
        </p:nvSpPr>
        <p:spPr>
          <a:xfrm>
            <a:off x="2286000" y="1513080"/>
            <a:ext cx="45720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4" name="Google Shape;714;p29"/>
          <p:cNvSpPr txBox="1"/>
          <p:nvPr>
            <p:ph hasCustomPrompt="1" idx="2" type="title"/>
          </p:nvPr>
        </p:nvSpPr>
        <p:spPr>
          <a:xfrm>
            <a:off x="2286000" y="2168613"/>
            <a:ext cx="4572000" cy="67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5" name="Google Shape;715;p29"/>
          <p:cNvSpPr txBox="1"/>
          <p:nvPr>
            <p:ph idx="3" type="subTitle"/>
          </p:nvPr>
        </p:nvSpPr>
        <p:spPr>
          <a:xfrm>
            <a:off x="2286000" y="2908505"/>
            <a:ext cx="45720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16" name="Google Shape;716;p29"/>
          <p:cNvSpPr txBox="1"/>
          <p:nvPr>
            <p:ph hasCustomPrompt="1" idx="4" type="title"/>
          </p:nvPr>
        </p:nvSpPr>
        <p:spPr>
          <a:xfrm>
            <a:off x="2286000" y="3359213"/>
            <a:ext cx="4572000" cy="670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4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7" name="Google Shape;717;p29"/>
          <p:cNvSpPr txBox="1"/>
          <p:nvPr>
            <p:ph idx="5" type="subTitle"/>
          </p:nvPr>
        </p:nvSpPr>
        <p:spPr>
          <a:xfrm>
            <a:off x="2286000" y="4099112"/>
            <a:ext cx="4572000" cy="271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8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0"/>
          <p:cNvSpPr txBox="1"/>
          <p:nvPr>
            <p:ph idx="1" type="subTitle"/>
          </p:nvPr>
        </p:nvSpPr>
        <p:spPr>
          <a:xfrm>
            <a:off x="1770431" y="3857525"/>
            <a:ext cx="26124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20" name="Google Shape;720;p30"/>
          <p:cNvSpPr txBox="1"/>
          <p:nvPr>
            <p:ph idx="2" type="subTitle"/>
          </p:nvPr>
        </p:nvSpPr>
        <p:spPr>
          <a:xfrm>
            <a:off x="1769081" y="3255563"/>
            <a:ext cx="26151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21" name="Google Shape;721;p30"/>
          <p:cNvSpPr txBox="1"/>
          <p:nvPr>
            <p:ph idx="3" type="subTitle"/>
          </p:nvPr>
        </p:nvSpPr>
        <p:spPr>
          <a:xfrm>
            <a:off x="4759819" y="3854104"/>
            <a:ext cx="26151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22" name="Google Shape;722;p30"/>
          <p:cNvSpPr txBox="1"/>
          <p:nvPr>
            <p:ph idx="4" type="subTitle"/>
          </p:nvPr>
        </p:nvSpPr>
        <p:spPr>
          <a:xfrm>
            <a:off x="4759819" y="3252143"/>
            <a:ext cx="26151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23" name="Google Shape;723;p30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724" name="Google Shape;724;p30"/>
          <p:cNvSpPr/>
          <p:nvPr/>
        </p:nvSpPr>
        <p:spPr>
          <a:xfrm>
            <a:off x="1705284" y="449913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0"/>
          <p:cNvSpPr/>
          <p:nvPr/>
        </p:nvSpPr>
        <p:spPr>
          <a:xfrm>
            <a:off x="8202173" y="24001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30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30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0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30"/>
          <p:cNvSpPr/>
          <p:nvPr/>
        </p:nvSpPr>
        <p:spPr>
          <a:xfrm>
            <a:off x="1245802" y="199255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30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30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0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0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0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0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0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0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4"/>
          <p:cNvGrpSpPr/>
          <p:nvPr/>
        </p:nvGrpSpPr>
        <p:grpSpPr>
          <a:xfrm>
            <a:off x="144252" y="3067990"/>
            <a:ext cx="8754060" cy="1765944"/>
            <a:chOff x="144252" y="3067990"/>
            <a:chExt cx="8754060" cy="1765944"/>
          </a:xfrm>
        </p:grpSpPr>
        <p:sp>
          <p:nvSpPr>
            <p:cNvPr id="67" name="Google Shape;67;p4"/>
            <p:cNvSpPr/>
            <p:nvPr/>
          </p:nvSpPr>
          <p:spPr>
            <a:xfrm>
              <a:off x="375711" y="4578574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44252" y="3124994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713191" y="3699278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897209" y="457858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8253495" y="4478352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7229488" y="4624441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8688698" y="4624462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8706403" y="3067990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8328409" y="391869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" name="Google Shape;76;p4"/>
          <p:cNvGrpSpPr/>
          <p:nvPr/>
        </p:nvGrpSpPr>
        <p:grpSpPr>
          <a:xfrm>
            <a:off x="350552" y="3"/>
            <a:ext cx="8442898" cy="2329331"/>
            <a:chOff x="350552" y="3"/>
            <a:chExt cx="8442898" cy="2329331"/>
          </a:xfrm>
        </p:grpSpPr>
        <p:sp>
          <p:nvSpPr>
            <p:cNvPr id="77" name="Google Shape;77;p4"/>
            <p:cNvSpPr/>
            <p:nvPr/>
          </p:nvSpPr>
          <p:spPr>
            <a:xfrm>
              <a:off x="2693722" y="186176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314236" y="2119862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066050" y="13367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272073" y="3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8583836" y="953650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875033" y="15077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371572" y="712850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5999600" y="13367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350552" y="1939769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2431438" y="151545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6469214" y="1516444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5910560" y="151545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7690815" y="1163128"/>
              <a:ext cx="13863" cy="9531"/>
            </a:xfrm>
            <a:custGeom>
              <a:rect b="b" l="l" r="r" t="t"/>
              <a:pathLst>
                <a:path extrusionOk="0" h="66" w="96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4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91" name="Google Shape;91;p4"/>
          <p:cNvSpPr txBox="1"/>
          <p:nvPr>
            <p:ph idx="1" type="subTitle"/>
          </p:nvPr>
        </p:nvSpPr>
        <p:spPr>
          <a:xfrm>
            <a:off x="713225" y="1416225"/>
            <a:ext cx="7620300" cy="3259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Char char="●"/>
              <a:defRPr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●"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●"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○"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Roboto Condensed Light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_1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1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1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1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1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1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1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31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31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1"/>
          <p:cNvSpPr/>
          <p:nvPr/>
        </p:nvSpPr>
        <p:spPr>
          <a:xfrm>
            <a:off x="26894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1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31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31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1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1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1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1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31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1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31"/>
          <p:cNvSpPr txBox="1"/>
          <p:nvPr>
            <p:ph idx="1" type="subTitle"/>
          </p:nvPr>
        </p:nvSpPr>
        <p:spPr>
          <a:xfrm>
            <a:off x="1094225" y="1985867"/>
            <a:ext cx="28944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58" name="Google Shape;758;p31"/>
          <p:cNvSpPr txBox="1"/>
          <p:nvPr>
            <p:ph idx="2" type="subTitle"/>
          </p:nvPr>
        </p:nvSpPr>
        <p:spPr>
          <a:xfrm>
            <a:off x="1094225" y="3146963"/>
            <a:ext cx="2898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59" name="Google Shape;759;p31"/>
          <p:cNvSpPr txBox="1"/>
          <p:nvPr>
            <p:ph idx="3" type="subTitle"/>
          </p:nvPr>
        </p:nvSpPr>
        <p:spPr>
          <a:xfrm>
            <a:off x="5082600" y="1985867"/>
            <a:ext cx="2898600" cy="741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60" name="Google Shape;760;p31"/>
          <p:cNvSpPr txBox="1"/>
          <p:nvPr>
            <p:ph idx="4" type="subTitle"/>
          </p:nvPr>
        </p:nvSpPr>
        <p:spPr>
          <a:xfrm>
            <a:off x="5082600" y="3069831"/>
            <a:ext cx="2898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61" name="Google Shape;761;p31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762" name="Google Shape;762;p31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31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1"/>
          <p:cNvSpPr/>
          <p:nvPr/>
        </p:nvSpPr>
        <p:spPr>
          <a:xfrm>
            <a:off x="1234424" y="434052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31"/>
          <p:cNvSpPr/>
          <p:nvPr/>
        </p:nvSpPr>
        <p:spPr>
          <a:xfrm>
            <a:off x="2782946" y="44474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1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31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31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0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2"/>
          <p:cNvSpPr/>
          <p:nvPr/>
        </p:nvSpPr>
        <p:spPr>
          <a:xfrm flipH="1" rot="10800000">
            <a:off x="7104773" y="293684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32"/>
          <p:cNvSpPr/>
          <p:nvPr/>
        </p:nvSpPr>
        <p:spPr>
          <a:xfrm flipH="1" rot="10800000">
            <a:off x="7707733" y="239930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32"/>
          <p:cNvSpPr/>
          <p:nvPr/>
        </p:nvSpPr>
        <p:spPr>
          <a:xfrm flipH="1" rot="10800000">
            <a:off x="242997" y="3581507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2"/>
          <p:cNvSpPr/>
          <p:nvPr/>
        </p:nvSpPr>
        <p:spPr>
          <a:xfrm flipH="1" rot="10800000">
            <a:off x="643874" y="1126593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32"/>
          <p:cNvSpPr/>
          <p:nvPr/>
        </p:nvSpPr>
        <p:spPr>
          <a:xfrm flipH="1" rot="10800000">
            <a:off x="1127913" y="4477987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2"/>
          <p:cNvSpPr/>
          <p:nvPr/>
        </p:nvSpPr>
        <p:spPr>
          <a:xfrm flipH="1" rot="10800000">
            <a:off x="8661272" y="2302648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32"/>
          <p:cNvSpPr/>
          <p:nvPr/>
        </p:nvSpPr>
        <p:spPr>
          <a:xfrm flipH="1" rot="10800000">
            <a:off x="2198652" y="4195923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2"/>
          <p:cNvSpPr/>
          <p:nvPr/>
        </p:nvSpPr>
        <p:spPr>
          <a:xfrm flipH="1" rot="10800000">
            <a:off x="7906678" y="1431983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2"/>
          <p:cNvSpPr/>
          <p:nvPr/>
        </p:nvSpPr>
        <p:spPr>
          <a:xfrm flipH="1" rot="10800000">
            <a:off x="7333935" y="4654609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32"/>
          <p:cNvSpPr/>
          <p:nvPr/>
        </p:nvSpPr>
        <p:spPr>
          <a:xfrm flipH="1" rot="10800000">
            <a:off x="8645698" y="3566434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32"/>
          <p:cNvSpPr/>
          <p:nvPr/>
        </p:nvSpPr>
        <p:spPr>
          <a:xfrm flipH="1" rot="10800000">
            <a:off x="7936895" y="4600855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32"/>
          <p:cNvSpPr/>
          <p:nvPr/>
        </p:nvSpPr>
        <p:spPr>
          <a:xfrm flipH="1" rot="10800000">
            <a:off x="8271634" y="4142182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2"/>
          <p:cNvSpPr/>
          <p:nvPr/>
        </p:nvSpPr>
        <p:spPr>
          <a:xfrm flipH="1" rot="10800000">
            <a:off x="8481596" y="92197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32"/>
          <p:cNvSpPr/>
          <p:nvPr/>
        </p:nvSpPr>
        <p:spPr>
          <a:xfrm flipH="1" rot="10800000">
            <a:off x="412414" y="259453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32"/>
          <p:cNvSpPr/>
          <p:nvPr/>
        </p:nvSpPr>
        <p:spPr>
          <a:xfrm flipH="1" rot="10800000">
            <a:off x="754571" y="353558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32"/>
          <p:cNvSpPr txBox="1"/>
          <p:nvPr>
            <p:ph idx="1" type="subTitle"/>
          </p:nvPr>
        </p:nvSpPr>
        <p:spPr>
          <a:xfrm>
            <a:off x="711650" y="3598700"/>
            <a:ext cx="3657600" cy="831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egreya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86" name="Google Shape;786;p32"/>
          <p:cNvSpPr txBox="1"/>
          <p:nvPr>
            <p:ph idx="2" type="subTitle"/>
          </p:nvPr>
        </p:nvSpPr>
        <p:spPr>
          <a:xfrm>
            <a:off x="711650" y="2982615"/>
            <a:ext cx="3657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87" name="Google Shape;787;p32"/>
          <p:cNvSpPr txBox="1"/>
          <p:nvPr>
            <p:ph idx="3" type="subTitle"/>
          </p:nvPr>
        </p:nvSpPr>
        <p:spPr>
          <a:xfrm>
            <a:off x="4773200" y="3598700"/>
            <a:ext cx="3653100" cy="832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egreya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88" name="Google Shape;788;p32"/>
          <p:cNvSpPr txBox="1"/>
          <p:nvPr>
            <p:ph idx="4" type="subTitle"/>
          </p:nvPr>
        </p:nvSpPr>
        <p:spPr>
          <a:xfrm>
            <a:off x="4777588" y="2983230"/>
            <a:ext cx="36531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789" name="Google Shape;789;p32"/>
          <p:cNvSpPr txBox="1"/>
          <p:nvPr>
            <p:ph type="title"/>
          </p:nvPr>
        </p:nvSpPr>
        <p:spPr>
          <a:xfrm>
            <a:off x="713225" y="484625"/>
            <a:ext cx="7717800" cy="84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790" name="Google Shape;790;p32"/>
          <p:cNvSpPr/>
          <p:nvPr/>
        </p:nvSpPr>
        <p:spPr>
          <a:xfrm flipH="1">
            <a:off x="4319661" y="47527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32"/>
          <p:cNvSpPr/>
          <p:nvPr/>
        </p:nvSpPr>
        <p:spPr>
          <a:xfrm flipH="1">
            <a:off x="3677879" y="47678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2"/>
          <p:cNvSpPr/>
          <p:nvPr/>
        </p:nvSpPr>
        <p:spPr>
          <a:xfrm flipH="1">
            <a:off x="5216640" y="454312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32"/>
          <p:cNvSpPr/>
          <p:nvPr/>
        </p:nvSpPr>
        <p:spPr>
          <a:xfrm flipH="1">
            <a:off x="4551811" y="41993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32"/>
          <p:cNvSpPr/>
          <p:nvPr/>
        </p:nvSpPr>
        <p:spPr>
          <a:xfrm flipH="1">
            <a:off x="6565198" y="42894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32"/>
          <p:cNvSpPr/>
          <p:nvPr/>
        </p:nvSpPr>
        <p:spPr>
          <a:xfrm flipH="1">
            <a:off x="2853674" y="41993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32"/>
          <p:cNvSpPr/>
          <p:nvPr/>
        </p:nvSpPr>
        <p:spPr>
          <a:xfrm flipH="1">
            <a:off x="3732224" y="428945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7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3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33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33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3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33"/>
          <p:cNvSpPr/>
          <p:nvPr/>
        </p:nvSpPr>
        <p:spPr>
          <a:xfrm>
            <a:off x="8388109" y="248215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3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3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3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3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3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3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3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3"/>
          <p:cNvSpPr txBox="1"/>
          <p:nvPr>
            <p:ph idx="1" type="subTitle"/>
          </p:nvPr>
        </p:nvSpPr>
        <p:spPr>
          <a:xfrm>
            <a:off x="713225" y="2478024"/>
            <a:ext cx="2496600" cy="13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11" name="Google Shape;811;p33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_2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3" name="Google Shape;813;p34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814" name="Google Shape;814;p34"/>
            <p:cNvSpPr/>
            <p:nvPr/>
          </p:nvSpPr>
          <p:spPr>
            <a:xfrm>
              <a:off x="3559234" y="291901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7104773" y="4535078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7611898" y="1964487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7707733" y="4550152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623997" y="1142875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643874" y="3567499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1127913" y="30782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2214646" y="3946617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19405" y="50433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936684" y="4517376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2689402" y="1346806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7906678" y="3296665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7333935" y="174153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8645698" y="1127800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7936895" y="189227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7433434" y="887000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6061463" y="30782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8481596" y="381919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12414" y="2113919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1276603" y="2484228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2493301" y="168960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6531077" y="1690594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5972423" y="168960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7752678" y="1337278"/>
              <a:ext cx="13863" cy="9531"/>
            </a:xfrm>
            <a:custGeom>
              <a:rect b="b" l="l" r="r" t="t"/>
              <a:pathLst>
                <a:path extrusionOk="0" h="66" w="96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1761299" y="329668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764096" y="469073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34"/>
          <p:cNvSpPr txBox="1"/>
          <p:nvPr>
            <p:ph idx="1" type="subTitle"/>
          </p:nvPr>
        </p:nvSpPr>
        <p:spPr>
          <a:xfrm>
            <a:off x="2520744" y="3429000"/>
            <a:ext cx="4102500" cy="84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41" name="Google Shape;841;p34"/>
          <p:cNvSpPr txBox="1"/>
          <p:nvPr>
            <p:ph type="title"/>
          </p:nvPr>
        </p:nvSpPr>
        <p:spPr>
          <a:xfrm>
            <a:off x="713245" y="2556775"/>
            <a:ext cx="77175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7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35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35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35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5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35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35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35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35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35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35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35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5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5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5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35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35"/>
          <p:cNvSpPr/>
          <p:nvPr/>
        </p:nvSpPr>
        <p:spPr>
          <a:xfrm>
            <a:off x="2493301" y="1689607"/>
            <a:ext cx="26686" cy="22531"/>
          </a:xfrm>
          <a:custGeom>
            <a:rect b="b" l="l" r="r" t="t"/>
            <a:pathLst>
              <a:path extrusionOk="0" h="137" w="137">
                <a:moveTo>
                  <a:pt x="71" y="0"/>
                </a:moveTo>
                <a:lnTo>
                  <a:pt x="1" y="71"/>
                </a:lnTo>
                <a:lnTo>
                  <a:pt x="71" y="136"/>
                </a:lnTo>
                <a:lnTo>
                  <a:pt x="137" y="71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5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35"/>
          <p:cNvSpPr txBox="1"/>
          <p:nvPr>
            <p:ph idx="1" type="subTitle"/>
          </p:nvPr>
        </p:nvSpPr>
        <p:spPr>
          <a:xfrm>
            <a:off x="5934132" y="2630424"/>
            <a:ext cx="2496600" cy="13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Roboto"/>
              <a:buNone/>
              <a:defRPr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61" name="Google Shape;861;p35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1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36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36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36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36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36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36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36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36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36"/>
          <p:cNvSpPr/>
          <p:nvPr/>
        </p:nvSpPr>
        <p:spPr>
          <a:xfrm>
            <a:off x="26894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36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36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36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36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36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6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36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36"/>
          <p:cNvSpPr/>
          <p:nvPr/>
        </p:nvSpPr>
        <p:spPr>
          <a:xfrm>
            <a:off x="2493301" y="1689607"/>
            <a:ext cx="26686" cy="22531"/>
          </a:xfrm>
          <a:custGeom>
            <a:rect b="b" l="l" r="r" t="t"/>
            <a:pathLst>
              <a:path extrusionOk="0" h="137" w="137">
                <a:moveTo>
                  <a:pt x="71" y="0"/>
                </a:moveTo>
                <a:lnTo>
                  <a:pt x="1" y="71"/>
                </a:lnTo>
                <a:lnTo>
                  <a:pt x="71" y="136"/>
                </a:lnTo>
                <a:lnTo>
                  <a:pt x="137" y="71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6"/>
          <p:cNvSpPr/>
          <p:nvPr/>
        </p:nvSpPr>
        <p:spPr>
          <a:xfrm>
            <a:off x="6531077" y="1690594"/>
            <a:ext cx="26686" cy="22531"/>
          </a:xfrm>
          <a:custGeom>
            <a:rect b="b" l="l" r="r" t="t"/>
            <a:pathLst>
              <a:path extrusionOk="0" h="137" w="137">
                <a:moveTo>
                  <a:pt x="66" y="0"/>
                </a:moveTo>
                <a:lnTo>
                  <a:pt x="0" y="65"/>
                </a:lnTo>
                <a:lnTo>
                  <a:pt x="66" y="136"/>
                </a:lnTo>
                <a:lnTo>
                  <a:pt x="137" y="65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36"/>
          <p:cNvSpPr/>
          <p:nvPr/>
        </p:nvSpPr>
        <p:spPr>
          <a:xfrm>
            <a:off x="5972423" y="1689607"/>
            <a:ext cx="26686" cy="22531"/>
          </a:xfrm>
          <a:custGeom>
            <a:rect b="b" l="l" r="r" t="t"/>
            <a:pathLst>
              <a:path extrusionOk="0" h="137" w="137">
                <a:moveTo>
                  <a:pt x="65" y="0"/>
                </a:moveTo>
                <a:lnTo>
                  <a:pt x="0" y="71"/>
                </a:lnTo>
                <a:lnTo>
                  <a:pt x="65" y="136"/>
                </a:lnTo>
                <a:lnTo>
                  <a:pt x="136" y="71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36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36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36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885" name="Google Shape;885;p36"/>
          <p:cNvSpPr txBox="1"/>
          <p:nvPr>
            <p:ph idx="1" type="subTitle"/>
          </p:nvPr>
        </p:nvSpPr>
        <p:spPr>
          <a:xfrm>
            <a:off x="713225" y="2425052"/>
            <a:ext cx="3657600" cy="10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886" name="Google Shape;886;p36"/>
          <p:cNvSpPr txBox="1"/>
          <p:nvPr>
            <p:ph idx="2" type="subTitle"/>
          </p:nvPr>
        </p:nvSpPr>
        <p:spPr>
          <a:xfrm>
            <a:off x="713225" y="1823088"/>
            <a:ext cx="3657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887" name="Google Shape;887;p36"/>
          <p:cNvSpPr txBox="1"/>
          <p:nvPr>
            <p:ph idx="3" type="subTitle"/>
          </p:nvPr>
        </p:nvSpPr>
        <p:spPr>
          <a:xfrm>
            <a:off x="4572000" y="2425051"/>
            <a:ext cx="3657600" cy="10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888" name="Google Shape;888;p36"/>
          <p:cNvSpPr txBox="1"/>
          <p:nvPr>
            <p:ph idx="4" type="subTitle"/>
          </p:nvPr>
        </p:nvSpPr>
        <p:spPr>
          <a:xfrm>
            <a:off x="4572000" y="1823088"/>
            <a:ext cx="3657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1_1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37"/>
          <p:cNvGrpSpPr/>
          <p:nvPr/>
        </p:nvGrpSpPr>
        <p:grpSpPr>
          <a:xfrm>
            <a:off x="229014" y="174153"/>
            <a:ext cx="8233289" cy="4679120"/>
            <a:chOff x="229014" y="174153"/>
            <a:chExt cx="8233289" cy="4679120"/>
          </a:xfrm>
        </p:grpSpPr>
        <p:sp>
          <p:nvSpPr>
            <p:cNvPr id="891" name="Google Shape;891;p37"/>
            <p:cNvSpPr/>
            <p:nvPr/>
          </p:nvSpPr>
          <p:spPr>
            <a:xfrm flipH="1">
              <a:off x="5137013" y="291901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7"/>
            <p:cNvSpPr/>
            <p:nvPr/>
          </p:nvSpPr>
          <p:spPr>
            <a:xfrm flipH="1">
              <a:off x="1695001" y="4535078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7"/>
            <p:cNvSpPr/>
            <p:nvPr/>
          </p:nvSpPr>
          <p:spPr>
            <a:xfrm flipH="1">
              <a:off x="1053219" y="4550152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7"/>
            <p:cNvSpPr/>
            <p:nvPr/>
          </p:nvSpPr>
          <p:spPr>
            <a:xfrm flipH="1">
              <a:off x="8072250" y="1142875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7"/>
            <p:cNvSpPr/>
            <p:nvPr/>
          </p:nvSpPr>
          <p:spPr>
            <a:xfrm flipH="1">
              <a:off x="8021230" y="3567499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7"/>
            <p:cNvSpPr/>
            <p:nvPr/>
          </p:nvSpPr>
          <p:spPr>
            <a:xfrm flipH="1">
              <a:off x="7628915" y="30782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7"/>
            <p:cNvSpPr/>
            <p:nvPr/>
          </p:nvSpPr>
          <p:spPr>
            <a:xfrm flipH="1">
              <a:off x="6495964" y="3946617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7"/>
            <p:cNvSpPr/>
            <p:nvPr/>
          </p:nvSpPr>
          <p:spPr>
            <a:xfrm flipH="1">
              <a:off x="3759563" y="4517376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7"/>
            <p:cNvSpPr/>
            <p:nvPr/>
          </p:nvSpPr>
          <p:spPr>
            <a:xfrm flipH="1">
              <a:off x="5989211" y="1346806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7"/>
            <p:cNvSpPr/>
            <p:nvPr/>
          </p:nvSpPr>
          <p:spPr>
            <a:xfrm flipH="1">
              <a:off x="793835" y="3296665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7"/>
            <p:cNvSpPr/>
            <p:nvPr/>
          </p:nvSpPr>
          <p:spPr>
            <a:xfrm flipH="1">
              <a:off x="1465839" y="174153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7"/>
            <p:cNvSpPr/>
            <p:nvPr/>
          </p:nvSpPr>
          <p:spPr>
            <a:xfrm flipH="1">
              <a:off x="824056" y="189227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7"/>
            <p:cNvSpPr/>
            <p:nvPr/>
          </p:nvSpPr>
          <p:spPr>
            <a:xfrm flipH="1">
              <a:off x="5598955" y="2843474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7"/>
            <p:cNvSpPr/>
            <p:nvPr/>
          </p:nvSpPr>
          <p:spPr>
            <a:xfrm flipH="1">
              <a:off x="2695365" y="307828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7"/>
            <p:cNvSpPr/>
            <p:nvPr/>
          </p:nvSpPr>
          <p:spPr>
            <a:xfrm flipH="1">
              <a:off x="229014" y="381919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37"/>
            <p:cNvSpPr/>
            <p:nvPr/>
          </p:nvSpPr>
          <p:spPr>
            <a:xfrm flipH="1">
              <a:off x="8266199" y="2113919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37"/>
            <p:cNvSpPr/>
            <p:nvPr/>
          </p:nvSpPr>
          <p:spPr>
            <a:xfrm flipH="1">
              <a:off x="7423910" y="2484228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7"/>
            <p:cNvSpPr/>
            <p:nvPr/>
          </p:nvSpPr>
          <p:spPr>
            <a:xfrm flipH="1">
              <a:off x="6354731" y="168960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7"/>
            <p:cNvSpPr/>
            <p:nvPr/>
          </p:nvSpPr>
          <p:spPr>
            <a:xfrm flipH="1">
              <a:off x="2316955" y="1690594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7"/>
            <p:cNvSpPr/>
            <p:nvPr/>
          </p:nvSpPr>
          <p:spPr>
            <a:xfrm flipH="1">
              <a:off x="2875609" y="168960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7"/>
            <p:cNvSpPr/>
            <p:nvPr/>
          </p:nvSpPr>
          <p:spPr>
            <a:xfrm flipH="1">
              <a:off x="6903805" y="329668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7"/>
            <p:cNvSpPr/>
            <p:nvPr/>
          </p:nvSpPr>
          <p:spPr>
            <a:xfrm flipH="1">
              <a:off x="7946514" y="469073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p37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914" name="Google Shape;914;p37"/>
          <p:cNvSpPr txBox="1"/>
          <p:nvPr>
            <p:ph idx="1" type="subTitle"/>
          </p:nvPr>
        </p:nvSpPr>
        <p:spPr>
          <a:xfrm>
            <a:off x="713225" y="2425052"/>
            <a:ext cx="3657600" cy="1088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915" name="Google Shape;915;p37"/>
          <p:cNvSpPr txBox="1"/>
          <p:nvPr>
            <p:ph idx="2" type="subTitle"/>
          </p:nvPr>
        </p:nvSpPr>
        <p:spPr>
          <a:xfrm>
            <a:off x="713225" y="1823088"/>
            <a:ext cx="36576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38"/>
          <p:cNvSpPr/>
          <p:nvPr/>
        </p:nvSpPr>
        <p:spPr>
          <a:xfrm>
            <a:off x="2036184" y="730588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38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38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38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8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38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38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38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38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38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38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38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38"/>
          <p:cNvSpPr/>
          <p:nvPr/>
        </p:nvSpPr>
        <p:spPr>
          <a:xfrm>
            <a:off x="2493301" y="1689607"/>
            <a:ext cx="26686" cy="22531"/>
          </a:xfrm>
          <a:custGeom>
            <a:rect b="b" l="l" r="r" t="t"/>
            <a:pathLst>
              <a:path extrusionOk="0" h="137" w="137">
                <a:moveTo>
                  <a:pt x="71" y="0"/>
                </a:moveTo>
                <a:lnTo>
                  <a:pt x="1" y="71"/>
                </a:lnTo>
                <a:lnTo>
                  <a:pt x="71" y="136"/>
                </a:lnTo>
                <a:lnTo>
                  <a:pt x="137" y="71"/>
                </a:lnTo>
                <a:lnTo>
                  <a:pt x="7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38"/>
          <p:cNvSpPr/>
          <p:nvPr/>
        </p:nvSpPr>
        <p:spPr>
          <a:xfrm>
            <a:off x="6531077" y="1690594"/>
            <a:ext cx="26686" cy="22531"/>
          </a:xfrm>
          <a:custGeom>
            <a:rect b="b" l="l" r="r" t="t"/>
            <a:pathLst>
              <a:path extrusionOk="0" h="137" w="137">
                <a:moveTo>
                  <a:pt x="66" y="0"/>
                </a:moveTo>
                <a:lnTo>
                  <a:pt x="0" y="65"/>
                </a:lnTo>
                <a:lnTo>
                  <a:pt x="66" y="136"/>
                </a:lnTo>
                <a:lnTo>
                  <a:pt x="137" y="65"/>
                </a:lnTo>
                <a:lnTo>
                  <a:pt x="6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38"/>
          <p:cNvSpPr/>
          <p:nvPr/>
        </p:nvSpPr>
        <p:spPr>
          <a:xfrm>
            <a:off x="5972423" y="1689607"/>
            <a:ext cx="26686" cy="22531"/>
          </a:xfrm>
          <a:custGeom>
            <a:rect b="b" l="l" r="r" t="t"/>
            <a:pathLst>
              <a:path extrusionOk="0" h="137" w="137">
                <a:moveTo>
                  <a:pt x="65" y="0"/>
                </a:moveTo>
                <a:lnTo>
                  <a:pt x="0" y="71"/>
                </a:lnTo>
                <a:lnTo>
                  <a:pt x="65" y="136"/>
                </a:lnTo>
                <a:lnTo>
                  <a:pt x="136" y="71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38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38"/>
          <p:cNvSpPr/>
          <p:nvPr/>
        </p:nvSpPr>
        <p:spPr>
          <a:xfrm>
            <a:off x="1330496" y="301960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38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9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39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39"/>
          <p:cNvSpPr/>
          <p:nvPr/>
        </p:nvSpPr>
        <p:spPr>
          <a:xfrm>
            <a:off x="4483098" y="669575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39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39"/>
          <p:cNvSpPr/>
          <p:nvPr/>
        </p:nvSpPr>
        <p:spPr>
          <a:xfrm>
            <a:off x="147747" y="79045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39"/>
          <p:cNvSpPr/>
          <p:nvPr/>
        </p:nvSpPr>
        <p:spPr>
          <a:xfrm>
            <a:off x="2001586" y="458213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39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39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39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39"/>
          <p:cNvSpPr/>
          <p:nvPr/>
        </p:nvSpPr>
        <p:spPr>
          <a:xfrm>
            <a:off x="2755752" y="2296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39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39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39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39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39"/>
          <p:cNvSpPr/>
          <p:nvPr/>
        </p:nvSpPr>
        <p:spPr>
          <a:xfrm>
            <a:off x="8535584" y="4682337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39"/>
          <p:cNvSpPr/>
          <p:nvPr/>
        </p:nvSpPr>
        <p:spPr>
          <a:xfrm>
            <a:off x="8325974" y="19525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2" name="Google Shape;952;p39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39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39"/>
          <p:cNvSpPr/>
          <p:nvPr/>
        </p:nvSpPr>
        <p:spPr>
          <a:xfrm>
            <a:off x="1805464" y="539494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39"/>
          <p:cNvSpPr/>
          <p:nvPr/>
        </p:nvSpPr>
        <p:spPr>
          <a:xfrm>
            <a:off x="3787128" y="45994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39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7" name="Google Shape;957;p39"/>
          <p:cNvSpPr/>
          <p:nvPr/>
        </p:nvSpPr>
        <p:spPr>
          <a:xfrm>
            <a:off x="5917424" y="4039111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39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39"/>
          <p:cNvSpPr txBox="1"/>
          <p:nvPr>
            <p:ph type="title"/>
          </p:nvPr>
        </p:nvSpPr>
        <p:spPr>
          <a:xfrm>
            <a:off x="713225" y="780775"/>
            <a:ext cx="3336600" cy="109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Dancing Script"/>
              <a:buNone/>
              <a:defRPr b="1" sz="685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960" name="Google Shape;960;p39"/>
          <p:cNvSpPr txBox="1"/>
          <p:nvPr>
            <p:ph idx="1" type="subTitle"/>
          </p:nvPr>
        </p:nvSpPr>
        <p:spPr>
          <a:xfrm>
            <a:off x="713225" y="1844432"/>
            <a:ext cx="33375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b="1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1" name="Google Shape;961;p39"/>
          <p:cNvSpPr txBox="1"/>
          <p:nvPr>
            <p:ph idx="2" type="subTitle"/>
          </p:nvPr>
        </p:nvSpPr>
        <p:spPr>
          <a:xfrm>
            <a:off x="713225" y="2207144"/>
            <a:ext cx="3337500" cy="705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2" name="Google Shape;962;p39"/>
          <p:cNvSpPr txBox="1"/>
          <p:nvPr>
            <p:ph idx="3" type="subTitle"/>
          </p:nvPr>
        </p:nvSpPr>
        <p:spPr>
          <a:xfrm>
            <a:off x="713225" y="3995928"/>
            <a:ext cx="3337500" cy="27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Open Sans"/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63" name="Google Shape;963;p39"/>
          <p:cNvSpPr txBox="1"/>
          <p:nvPr/>
        </p:nvSpPr>
        <p:spPr>
          <a:xfrm>
            <a:off x="713225" y="3483864"/>
            <a:ext cx="33171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,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10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bg>
      <p:bgPr>
        <a:solidFill>
          <a:schemeClr val="accent5"/>
        </a:solidFill>
      </p:bgPr>
    </p:bg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40"/>
          <p:cNvSpPr txBox="1"/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5"/>
          <p:cNvGrpSpPr/>
          <p:nvPr/>
        </p:nvGrpSpPr>
        <p:grpSpPr>
          <a:xfrm>
            <a:off x="19405" y="50433"/>
            <a:ext cx="8835907" cy="4802840"/>
            <a:chOff x="19405" y="50433"/>
            <a:chExt cx="8835907" cy="4802840"/>
          </a:xfrm>
        </p:grpSpPr>
        <p:sp>
          <p:nvSpPr>
            <p:cNvPr id="94" name="Google Shape;94;p5"/>
            <p:cNvSpPr/>
            <p:nvPr/>
          </p:nvSpPr>
          <p:spPr>
            <a:xfrm rot="10800000">
              <a:off x="5137013" y="4432623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 rot="10800000">
              <a:off x="1695001" y="293684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 rot="10800000">
              <a:off x="1053205" y="2729747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 rot="10800000">
              <a:off x="1053219" y="239930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 rot="10800000">
              <a:off x="8072250" y="3581507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 rot="10800000">
              <a:off x="8021230" y="1126593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 rot="10800000">
              <a:off x="7628915" y="4477987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 rot="10800000">
              <a:off x="7207789" y="738895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 rot="10800000">
              <a:off x="8780369" y="4778187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 rot="10800000">
              <a:off x="1362313" y="730586"/>
              <a:ext cx="178470" cy="179181"/>
            </a:xfrm>
            <a:custGeom>
              <a:rect b="b" l="l" r="r" t="t"/>
              <a:pathLst>
                <a:path extrusionOk="0" h="1260" w="1255">
                  <a:moveTo>
                    <a:pt x="297" y="0"/>
                  </a:moveTo>
                  <a:lnTo>
                    <a:pt x="291" y="526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3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 rot="10800000">
              <a:off x="3983861" y="4235548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 rot="10800000">
              <a:off x="793835" y="1431983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 rot="10800000">
              <a:off x="1465839" y="4654609"/>
              <a:ext cx="74943" cy="74943"/>
            </a:xfrm>
            <a:custGeom>
              <a:rect b="b" l="l" r="r" t="t"/>
              <a:pathLst>
                <a:path extrusionOk="0" h="527" w="527">
                  <a:moveTo>
                    <a:pt x="136" y="0"/>
                  </a:moveTo>
                  <a:lnTo>
                    <a:pt x="124" y="219"/>
                  </a:lnTo>
                  <a:lnTo>
                    <a:pt x="0" y="396"/>
                  </a:lnTo>
                  <a:lnTo>
                    <a:pt x="219" y="402"/>
                  </a:lnTo>
                  <a:lnTo>
                    <a:pt x="396" y="526"/>
                  </a:lnTo>
                  <a:lnTo>
                    <a:pt x="408" y="314"/>
                  </a:lnTo>
                  <a:lnTo>
                    <a:pt x="527" y="136"/>
                  </a:lnTo>
                  <a:lnTo>
                    <a:pt x="314" y="130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 rot="10800000">
              <a:off x="19405" y="3566434"/>
              <a:ext cx="209614" cy="209472"/>
            </a:xfrm>
            <a:custGeom>
              <a:rect b="b" l="l" r="r" t="t"/>
              <a:pathLst>
                <a:path extrusionOk="0" h="1473" w="1474">
                  <a:moveTo>
                    <a:pt x="1030" y="0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3"/>
                  </a:lnTo>
                  <a:lnTo>
                    <a:pt x="444" y="1473"/>
                  </a:lnTo>
                  <a:lnTo>
                    <a:pt x="888" y="1100"/>
                  </a:lnTo>
                  <a:lnTo>
                    <a:pt x="1473" y="1029"/>
                  </a:lnTo>
                  <a:lnTo>
                    <a:pt x="1107" y="57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 rot="10800000">
              <a:off x="824056" y="4600855"/>
              <a:ext cx="113766" cy="113624"/>
            </a:xfrm>
            <a:custGeom>
              <a:rect b="b" l="l" r="r" t="t"/>
              <a:pathLst>
                <a:path extrusionOk="0" h="799" w="800">
                  <a:moveTo>
                    <a:pt x="456" y="1"/>
                  </a:moveTo>
                  <a:lnTo>
                    <a:pt x="279" y="237"/>
                  </a:lnTo>
                  <a:lnTo>
                    <a:pt x="1" y="338"/>
                  </a:lnTo>
                  <a:lnTo>
                    <a:pt x="237" y="515"/>
                  </a:lnTo>
                  <a:lnTo>
                    <a:pt x="332" y="799"/>
                  </a:lnTo>
                  <a:lnTo>
                    <a:pt x="515" y="568"/>
                  </a:lnTo>
                  <a:lnTo>
                    <a:pt x="799" y="468"/>
                  </a:lnTo>
                  <a:lnTo>
                    <a:pt x="563" y="279"/>
                  </a:lnTo>
                  <a:lnTo>
                    <a:pt x="4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 rot="10800000">
              <a:off x="1262813" y="3837382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5"/>
            <p:cNvSpPr/>
            <p:nvPr/>
          </p:nvSpPr>
          <p:spPr>
            <a:xfrm rot="10800000">
              <a:off x="1769955" y="14147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 rot="10800000">
              <a:off x="2695365" y="4477987"/>
              <a:ext cx="117890" cy="117890"/>
            </a:xfrm>
            <a:custGeom>
              <a:rect b="b" l="l" r="r" t="t"/>
              <a:pathLst>
                <a:path extrusionOk="0" h="829" w="829">
                  <a:moveTo>
                    <a:pt x="722" y="0"/>
                  </a:moveTo>
                  <a:lnTo>
                    <a:pt x="373" y="166"/>
                  </a:lnTo>
                  <a:lnTo>
                    <a:pt x="0" y="107"/>
                  </a:lnTo>
                  <a:lnTo>
                    <a:pt x="154" y="450"/>
                  </a:lnTo>
                  <a:lnTo>
                    <a:pt x="101" y="828"/>
                  </a:lnTo>
                  <a:lnTo>
                    <a:pt x="101" y="828"/>
                  </a:lnTo>
                  <a:lnTo>
                    <a:pt x="450" y="675"/>
                  </a:lnTo>
                  <a:lnTo>
                    <a:pt x="828" y="734"/>
                  </a:lnTo>
                  <a:lnTo>
                    <a:pt x="668" y="379"/>
                  </a:lnTo>
                  <a:lnTo>
                    <a:pt x="7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 rot="10800000">
              <a:off x="229014" y="921970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 rot="10800000">
              <a:off x="8266199" y="2594536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 rot="10800000">
              <a:off x="7423910" y="2244421"/>
              <a:ext cx="174204" cy="175057"/>
            </a:xfrm>
            <a:custGeom>
              <a:rect b="b" l="l" r="r" t="t"/>
              <a:pathLst>
                <a:path extrusionOk="0" h="1231" w="1225">
                  <a:moveTo>
                    <a:pt x="964" y="0"/>
                  </a:moveTo>
                  <a:lnTo>
                    <a:pt x="515" y="272"/>
                  </a:lnTo>
                  <a:lnTo>
                    <a:pt x="0" y="266"/>
                  </a:lnTo>
                  <a:lnTo>
                    <a:pt x="272" y="710"/>
                  </a:lnTo>
                  <a:lnTo>
                    <a:pt x="255" y="1230"/>
                  </a:lnTo>
                  <a:lnTo>
                    <a:pt x="710" y="958"/>
                  </a:lnTo>
                  <a:lnTo>
                    <a:pt x="1224" y="976"/>
                  </a:lnTo>
                  <a:lnTo>
                    <a:pt x="952" y="521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 rot="10800000">
              <a:off x="6354731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71" y="0"/>
                  </a:moveTo>
                  <a:lnTo>
                    <a:pt x="1" y="71"/>
                  </a:lnTo>
                  <a:lnTo>
                    <a:pt x="71" y="136"/>
                  </a:lnTo>
                  <a:lnTo>
                    <a:pt x="137" y="71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 rot="10800000">
              <a:off x="2316955" y="3190580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6" y="0"/>
                  </a:moveTo>
                  <a:lnTo>
                    <a:pt x="0" y="65"/>
                  </a:lnTo>
                  <a:lnTo>
                    <a:pt x="66" y="136"/>
                  </a:lnTo>
                  <a:lnTo>
                    <a:pt x="137" y="65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 rot="10800000">
              <a:off x="2875609" y="3191567"/>
              <a:ext cx="26686" cy="22531"/>
            </a:xfrm>
            <a:custGeom>
              <a:rect b="b" l="l" r="r" t="t"/>
              <a:pathLst>
                <a:path extrusionOk="0" h="137" w="137">
                  <a:moveTo>
                    <a:pt x="65" y="0"/>
                  </a:moveTo>
                  <a:lnTo>
                    <a:pt x="0" y="71"/>
                  </a:lnTo>
                  <a:lnTo>
                    <a:pt x="65" y="136"/>
                  </a:lnTo>
                  <a:lnTo>
                    <a:pt x="136" y="71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 rot="10800000">
              <a:off x="1108177" y="3556897"/>
              <a:ext cx="13863" cy="9531"/>
            </a:xfrm>
            <a:custGeom>
              <a:rect b="b" l="l" r="r" t="t"/>
              <a:pathLst>
                <a:path extrusionOk="0" h="66" w="96">
                  <a:moveTo>
                    <a:pt x="95" y="59"/>
                  </a:moveTo>
                  <a:cubicBezTo>
                    <a:pt x="42" y="65"/>
                    <a:pt x="24" y="42"/>
                    <a:pt x="1" y="0"/>
                  </a:cubicBezTo>
                  <a:cubicBezTo>
                    <a:pt x="42" y="0"/>
                    <a:pt x="89" y="0"/>
                    <a:pt x="95" y="59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 rot="10800000">
              <a:off x="6903805" y="13974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 rot="10800000">
              <a:off x="7946514" y="50433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5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  <p:sp>
        <p:nvSpPr>
          <p:cNvPr id="122" name="Google Shape;122;p5"/>
          <p:cNvSpPr txBox="1"/>
          <p:nvPr>
            <p:ph idx="1" type="subTitle"/>
          </p:nvPr>
        </p:nvSpPr>
        <p:spPr>
          <a:xfrm>
            <a:off x="1637925" y="2863947"/>
            <a:ext cx="27432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123" name="Google Shape;123;p5"/>
          <p:cNvSpPr txBox="1"/>
          <p:nvPr>
            <p:ph idx="2" type="subTitle"/>
          </p:nvPr>
        </p:nvSpPr>
        <p:spPr>
          <a:xfrm>
            <a:off x="1637925" y="2261988"/>
            <a:ext cx="27432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124" name="Google Shape;124;p5"/>
          <p:cNvSpPr txBox="1"/>
          <p:nvPr>
            <p:ph idx="3" type="subTitle"/>
          </p:nvPr>
        </p:nvSpPr>
        <p:spPr>
          <a:xfrm>
            <a:off x="4762875" y="2863947"/>
            <a:ext cx="2743200" cy="137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125" name="Google Shape;125;p5"/>
          <p:cNvSpPr txBox="1"/>
          <p:nvPr>
            <p:ph idx="4" type="subTitle"/>
          </p:nvPr>
        </p:nvSpPr>
        <p:spPr>
          <a:xfrm>
            <a:off x="4762875" y="2261988"/>
            <a:ext cx="2743200" cy="467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andlee"/>
              <a:buNone/>
              <a:defRPr b="1" sz="3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None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bg>
      <p:bgPr>
        <a:solidFill>
          <a:schemeClr val="accent4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41"/>
          <p:cNvSpPr txBox="1"/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6"/>
          <p:cNvSpPr/>
          <p:nvPr/>
        </p:nvSpPr>
        <p:spPr>
          <a:xfrm>
            <a:off x="2693784" y="36032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6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"/>
          <p:cNvSpPr/>
          <p:nvPr/>
        </p:nvSpPr>
        <p:spPr>
          <a:xfrm>
            <a:off x="8759458" y="31830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6"/>
          <p:cNvSpPr/>
          <p:nvPr/>
        </p:nvSpPr>
        <p:spPr>
          <a:xfrm>
            <a:off x="501522" y="5395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6"/>
          <p:cNvSpPr/>
          <p:nvPr/>
        </p:nvSpPr>
        <p:spPr>
          <a:xfrm>
            <a:off x="3084409" y="13468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"/>
          <p:cNvSpPr/>
          <p:nvPr/>
        </p:nvSpPr>
        <p:spPr>
          <a:xfrm>
            <a:off x="1824477" y="72255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6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7752673" y="1028925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6"/>
          <p:cNvSpPr/>
          <p:nvPr/>
        </p:nvSpPr>
        <p:spPr>
          <a:xfrm>
            <a:off x="8645695" y="1537415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6713959" y="9178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6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6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idx="1" type="subTitle"/>
          </p:nvPr>
        </p:nvSpPr>
        <p:spPr>
          <a:xfrm>
            <a:off x="4018900" y="1873375"/>
            <a:ext cx="4068000" cy="220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legreya"/>
              <a:buChar char="●"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●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○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greya"/>
              <a:buChar char="■"/>
              <a:defRPr>
                <a:solidFill>
                  <a:schemeClr val="dk1"/>
                </a:solidFill>
                <a:latin typeface="Alegreya"/>
                <a:ea typeface="Alegreya"/>
                <a:cs typeface="Alegreya"/>
                <a:sym typeface="Alegreya"/>
              </a:defRPr>
            </a:lvl9pPr>
          </a:lstStyle>
          <a:p/>
        </p:txBody>
      </p:sp>
      <p:sp>
        <p:nvSpPr>
          <p:cNvPr id="145" name="Google Shape;145;p7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7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7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7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2689402" y="1346806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7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7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3066149" y="2843474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7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7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 txBox="1"/>
          <p:nvPr>
            <p:ph type="title"/>
          </p:nvPr>
        </p:nvSpPr>
        <p:spPr>
          <a:xfrm>
            <a:off x="4018900" y="484625"/>
            <a:ext cx="40692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3559234" y="291901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7104773" y="4535078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7611898" y="196448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8"/>
          <p:cNvSpPr/>
          <p:nvPr/>
        </p:nvSpPr>
        <p:spPr>
          <a:xfrm>
            <a:off x="7707733" y="4550152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8"/>
          <p:cNvSpPr/>
          <p:nvPr/>
        </p:nvSpPr>
        <p:spPr>
          <a:xfrm>
            <a:off x="623997" y="1142875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643874" y="3567499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8"/>
          <p:cNvSpPr/>
          <p:nvPr/>
        </p:nvSpPr>
        <p:spPr>
          <a:xfrm>
            <a:off x="112791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"/>
          <p:cNvSpPr/>
          <p:nvPr/>
        </p:nvSpPr>
        <p:spPr>
          <a:xfrm>
            <a:off x="2214646" y="3946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4936684" y="4517376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"/>
          <p:cNvSpPr/>
          <p:nvPr/>
        </p:nvSpPr>
        <p:spPr>
          <a:xfrm>
            <a:off x="7906678" y="3296665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8"/>
          <p:cNvSpPr/>
          <p:nvPr/>
        </p:nvSpPr>
        <p:spPr>
          <a:xfrm>
            <a:off x="7333935" y="174153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8"/>
          <p:cNvSpPr/>
          <p:nvPr/>
        </p:nvSpPr>
        <p:spPr>
          <a:xfrm>
            <a:off x="8645698" y="1127800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/>
          <p:nvPr/>
        </p:nvSpPr>
        <p:spPr>
          <a:xfrm>
            <a:off x="7936895" y="18922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8"/>
          <p:cNvSpPr/>
          <p:nvPr/>
        </p:nvSpPr>
        <p:spPr>
          <a:xfrm>
            <a:off x="7433434" y="88700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6061463" y="307828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8"/>
          <p:cNvSpPr/>
          <p:nvPr/>
        </p:nvSpPr>
        <p:spPr>
          <a:xfrm>
            <a:off x="8481596" y="3819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8"/>
          <p:cNvSpPr/>
          <p:nvPr/>
        </p:nvSpPr>
        <p:spPr>
          <a:xfrm>
            <a:off x="412414" y="2113919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1276603" y="2484228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8"/>
          <p:cNvSpPr/>
          <p:nvPr/>
        </p:nvSpPr>
        <p:spPr>
          <a:xfrm>
            <a:off x="7752678" y="1337278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"/>
          <p:cNvSpPr/>
          <p:nvPr/>
        </p:nvSpPr>
        <p:spPr>
          <a:xfrm>
            <a:off x="1761299" y="329668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764096" y="4690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"/>
          <p:cNvSpPr txBox="1"/>
          <p:nvPr>
            <p:ph type="title"/>
          </p:nvPr>
        </p:nvSpPr>
        <p:spPr>
          <a:xfrm>
            <a:off x="713225" y="1762750"/>
            <a:ext cx="7717500" cy="118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1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88" name="Google Shape;188;p8"/>
          <p:cNvSpPr txBox="1"/>
          <p:nvPr>
            <p:ph idx="1" type="subTitle"/>
          </p:nvPr>
        </p:nvSpPr>
        <p:spPr>
          <a:xfrm>
            <a:off x="2286000" y="3090672"/>
            <a:ext cx="4572000" cy="58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9" name="Google Shape;189;p8"/>
          <p:cNvSpPr/>
          <p:nvPr/>
        </p:nvSpPr>
        <p:spPr>
          <a:xfrm flipH="1" rot="10800000">
            <a:off x="5723648" y="4806781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"/>
          <p:cNvSpPr/>
          <p:nvPr/>
        </p:nvSpPr>
        <p:spPr>
          <a:xfrm flipH="1" rot="10800000">
            <a:off x="7783933" y="4208364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8"/>
          <p:cNvSpPr/>
          <p:nvPr/>
        </p:nvSpPr>
        <p:spPr>
          <a:xfrm flipH="1" rot="10800000">
            <a:off x="8430721" y="27246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"/>
          <p:cNvSpPr/>
          <p:nvPr/>
        </p:nvSpPr>
        <p:spPr>
          <a:xfrm flipH="1" rot="10800000">
            <a:off x="2688784" y="4451808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8"/>
          <p:cNvSpPr/>
          <p:nvPr/>
        </p:nvSpPr>
        <p:spPr>
          <a:xfrm flipH="1" rot="10800000">
            <a:off x="8557796" y="4890405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8"/>
          <p:cNvSpPr/>
          <p:nvPr/>
        </p:nvSpPr>
        <p:spPr>
          <a:xfrm flipH="1" rot="10800000">
            <a:off x="840296" y="401886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"/>
          <p:cNvSpPr/>
          <p:nvPr/>
        </p:nvSpPr>
        <p:spPr>
          <a:xfrm>
            <a:off x="5837948" y="4035791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8"/>
          <p:cNvSpPr/>
          <p:nvPr/>
        </p:nvSpPr>
        <p:spPr>
          <a:xfrm>
            <a:off x="6298033" y="448457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8"/>
          <p:cNvSpPr/>
          <p:nvPr/>
        </p:nvSpPr>
        <p:spPr>
          <a:xfrm>
            <a:off x="4700671" y="3949617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"/>
          <p:cNvSpPr/>
          <p:nvPr/>
        </p:nvSpPr>
        <p:spPr>
          <a:xfrm>
            <a:off x="7282172" y="4754663"/>
            <a:ext cx="178470" cy="179181"/>
          </a:xfrm>
          <a:custGeom>
            <a:rect b="b" l="l" r="r" t="t"/>
            <a:pathLst>
              <a:path extrusionOk="0" h="1260" w="1255">
                <a:moveTo>
                  <a:pt x="297" y="0"/>
                </a:moveTo>
                <a:lnTo>
                  <a:pt x="291" y="526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3"/>
                </a:lnTo>
                <a:lnTo>
                  <a:pt x="1255" y="296"/>
                </a:lnTo>
                <a:lnTo>
                  <a:pt x="734" y="290"/>
                </a:lnTo>
                <a:lnTo>
                  <a:pt x="29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/>
          <p:nvPr/>
        </p:nvSpPr>
        <p:spPr>
          <a:xfrm>
            <a:off x="10967621" y="3822192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"/>
          <p:cNvSpPr/>
          <p:nvPr/>
        </p:nvSpPr>
        <p:spPr>
          <a:xfrm>
            <a:off x="3250121" y="4693730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 txBox="1"/>
          <p:nvPr>
            <p:ph type="title"/>
          </p:nvPr>
        </p:nvSpPr>
        <p:spPr>
          <a:xfrm>
            <a:off x="2100600" y="2750778"/>
            <a:ext cx="4942800" cy="8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12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p9"/>
          <p:cNvSpPr/>
          <p:nvPr/>
        </p:nvSpPr>
        <p:spPr>
          <a:xfrm flipH="1" rot="10800000">
            <a:off x="8505486" y="1868609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 flipH="1" rot="10800000">
            <a:off x="562134" y="3141370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9"/>
          <p:cNvSpPr/>
          <p:nvPr/>
        </p:nvSpPr>
        <p:spPr>
          <a:xfrm flipH="1" rot="10800000">
            <a:off x="582011" y="686456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"/>
          <p:cNvSpPr/>
          <p:nvPr/>
        </p:nvSpPr>
        <p:spPr>
          <a:xfrm flipH="1" rot="10800000">
            <a:off x="1066050" y="4037850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"/>
          <p:cNvSpPr/>
          <p:nvPr/>
        </p:nvSpPr>
        <p:spPr>
          <a:xfrm flipH="1" rot="10800000">
            <a:off x="2152784" y="354408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9"/>
          <p:cNvSpPr/>
          <p:nvPr/>
        </p:nvSpPr>
        <p:spPr>
          <a:xfrm flipH="1" rot="10800000">
            <a:off x="2024118" y="4286625"/>
            <a:ext cx="74943" cy="75086"/>
          </a:xfrm>
          <a:custGeom>
            <a:rect b="b" l="l" r="r" t="t"/>
            <a:pathLst>
              <a:path extrusionOk="0" h="528" w="527">
                <a:moveTo>
                  <a:pt x="136" y="1"/>
                </a:moveTo>
                <a:lnTo>
                  <a:pt x="125" y="220"/>
                </a:lnTo>
                <a:lnTo>
                  <a:pt x="0" y="397"/>
                </a:lnTo>
                <a:lnTo>
                  <a:pt x="213" y="409"/>
                </a:lnTo>
                <a:lnTo>
                  <a:pt x="391" y="527"/>
                </a:lnTo>
                <a:lnTo>
                  <a:pt x="403" y="308"/>
                </a:lnTo>
                <a:lnTo>
                  <a:pt x="527" y="131"/>
                </a:lnTo>
                <a:lnTo>
                  <a:pt x="314" y="125"/>
                </a:lnTo>
                <a:lnTo>
                  <a:pt x="13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9"/>
          <p:cNvSpPr/>
          <p:nvPr/>
        </p:nvSpPr>
        <p:spPr>
          <a:xfrm flipH="1" rot="10800000">
            <a:off x="7844816" y="991846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"/>
          <p:cNvSpPr/>
          <p:nvPr/>
        </p:nvSpPr>
        <p:spPr>
          <a:xfrm flipH="1" rot="10800000">
            <a:off x="7272073" y="4214472"/>
            <a:ext cx="74943" cy="74943"/>
          </a:xfrm>
          <a:custGeom>
            <a:rect b="b" l="l" r="r" t="t"/>
            <a:pathLst>
              <a:path extrusionOk="0" h="527" w="527">
                <a:moveTo>
                  <a:pt x="136" y="0"/>
                </a:moveTo>
                <a:lnTo>
                  <a:pt x="124" y="219"/>
                </a:lnTo>
                <a:lnTo>
                  <a:pt x="0" y="396"/>
                </a:lnTo>
                <a:lnTo>
                  <a:pt x="219" y="402"/>
                </a:lnTo>
                <a:lnTo>
                  <a:pt x="396" y="526"/>
                </a:lnTo>
                <a:lnTo>
                  <a:pt x="408" y="314"/>
                </a:lnTo>
                <a:lnTo>
                  <a:pt x="527" y="136"/>
                </a:lnTo>
                <a:lnTo>
                  <a:pt x="314" y="130"/>
                </a:lnTo>
                <a:lnTo>
                  <a:pt x="13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9"/>
          <p:cNvSpPr/>
          <p:nvPr/>
        </p:nvSpPr>
        <p:spPr>
          <a:xfrm flipH="1" rot="10800000">
            <a:off x="8583836" y="3126297"/>
            <a:ext cx="209614" cy="209472"/>
          </a:xfrm>
          <a:custGeom>
            <a:rect b="b" l="l" r="r" t="t"/>
            <a:pathLst>
              <a:path extrusionOk="0" h="1473" w="1474">
                <a:moveTo>
                  <a:pt x="1030" y="0"/>
                </a:moveTo>
                <a:lnTo>
                  <a:pt x="580" y="367"/>
                </a:lnTo>
                <a:lnTo>
                  <a:pt x="1" y="444"/>
                </a:lnTo>
                <a:lnTo>
                  <a:pt x="373" y="893"/>
                </a:lnTo>
                <a:lnTo>
                  <a:pt x="444" y="1473"/>
                </a:lnTo>
                <a:lnTo>
                  <a:pt x="888" y="1100"/>
                </a:lnTo>
                <a:lnTo>
                  <a:pt x="1473" y="1029"/>
                </a:lnTo>
                <a:lnTo>
                  <a:pt x="1107" y="574"/>
                </a:lnTo>
                <a:lnTo>
                  <a:pt x="10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9"/>
          <p:cNvSpPr/>
          <p:nvPr/>
        </p:nvSpPr>
        <p:spPr>
          <a:xfrm flipH="1" rot="10800000">
            <a:off x="7875033" y="4160717"/>
            <a:ext cx="113766" cy="113624"/>
          </a:xfrm>
          <a:custGeom>
            <a:rect b="b" l="l" r="r" t="t"/>
            <a:pathLst>
              <a:path extrusionOk="0" h="799" w="800">
                <a:moveTo>
                  <a:pt x="456" y="1"/>
                </a:moveTo>
                <a:lnTo>
                  <a:pt x="279" y="237"/>
                </a:lnTo>
                <a:lnTo>
                  <a:pt x="1" y="338"/>
                </a:lnTo>
                <a:lnTo>
                  <a:pt x="237" y="515"/>
                </a:lnTo>
                <a:lnTo>
                  <a:pt x="332" y="799"/>
                </a:lnTo>
                <a:lnTo>
                  <a:pt x="515" y="568"/>
                </a:lnTo>
                <a:lnTo>
                  <a:pt x="799" y="468"/>
                </a:lnTo>
                <a:lnTo>
                  <a:pt x="563" y="279"/>
                </a:lnTo>
                <a:lnTo>
                  <a:pt x="4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 flipH="1" rot="10800000">
            <a:off x="7666347" y="3526932"/>
            <a:ext cx="178470" cy="179324"/>
          </a:xfrm>
          <a:custGeom>
            <a:rect b="b" l="l" r="r" t="t"/>
            <a:pathLst>
              <a:path extrusionOk="0" h="1261" w="1255">
                <a:moveTo>
                  <a:pt x="296" y="0"/>
                </a:moveTo>
                <a:lnTo>
                  <a:pt x="291" y="527"/>
                </a:lnTo>
                <a:lnTo>
                  <a:pt x="1" y="964"/>
                </a:lnTo>
                <a:lnTo>
                  <a:pt x="527" y="970"/>
                </a:lnTo>
                <a:lnTo>
                  <a:pt x="959" y="1260"/>
                </a:lnTo>
                <a:lnTo>
                  <a:pt x="971" y="734"/>
                </a:lnTo>
                <a:lnTo>
                  <a:pt x="1255" y="296"/>
                </a:lnTo>
                <a:lnTo>
                  <a:pt x="734" y="290"/>
                </a:lnTo>
                <a:lnTo>
                  <a:pt x="29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9"/>
          <p:cNvSpPr/>
          <p:nvPr/>
        </p:nvSpPr>
        <p:spPr>
          <a:xfrm flipH="1" rot="10800000">
            <a:off x="7844825" y="1686375"/>
            <a:ext cx="117890" cy="117890"/>
          </a:xfrm>
          <a:custGeom>
            <a:rect b="b" l="l" r="r" t="t"/>
            <a:pathLst>
              <a:path extrusionOk="0" h="829" w="829">
                <a:moveTo>
                  <a:pt x="722" y="0"/>
                </a:moveTo>
                <a:lnTo>
                  <a:pt x="373" y="166"/>
                </a:lnTo>
                <a:lnTo>
                  <a:pt x="0" y="107"/>
                </a:lnTo>
                <a:lnTo>
                  <a:pt x="154" y="450"/>
                </a:lnTo>
                <a:lnTo>
                  <a:pt x="101" y="828"/>
                </a:lnTo>
                <a:lnTo>
                  <a:pt x="101" y="828"/>
                </a:lnTo>
                <a:lnTo>
                  <a:pt x="450" y="675"/>
                </a:lnTo>
                <a:lnTo>
                  <a:pt x="828" y="734"/>
                </a:lnTo>
                <a:lnTo>
                  <a:pt x="668" y="379"/>
                </a:lnTo>
                <a:lnTo>
                  <a:pt x="72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9"/>
          <p:cNvSpPr/>
          <p:nvPr/>
        </p:nvSpPr>
        <p:spPr>
          <a:xfrm flipH="1" rot="10800000">
            <a:off x="8419734" y="481833"/>
            <a:ext cx="164107" cy="162543"/>
          </a:xfrm>
          <a:custGeom>
            <a:rect b="b" l="l" r="r" t="t"/>
            <a:pathLst>
              <a:path extrusionOk="0" h="1143" w="1154">
                <a:moveTo>
                  <a:pt x="544" y="1"/>
                </a:moveTo>
                <a:lnTo>
                  <a:pt x="361" y="385"/>
                </a:lnTo>
                <a:lnTo>
                  <a:pt x="0" y="604"/>
                </a:lnTo>
                <a:lnTo>
                  <a:pt x="385" y="787"/>
                </a:lnTo>
                <a:lnTo>
                  <a:pt x="610" y="1142"/>
                </a:lnTo>
                <a:lnTo>
                  <a:pt x="793" y="758"/>
                </a:lnTo>
                <a:lnTo>
                  <a:pt x="1154" y="539"/>
                </a:lnTo>
                <a:lnTo>
                  <a:pt x="769" y="356"/>
                </a:lnTo>
                <a:lnTo>
                  <a:pt x="5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9"/>
          <p:cNvSpPr/>
          <p:nvPr/>
        </p:nvSpPr>
        <p:spPr>
          <a:xfrm flipH="1" rot="10800000">
            <a:off x="350552" y="2154398"/>
            <a:ext cx="196104" cy="195251"/>
          </a:xfrm>
          <a:custGeom>
            <a:rect b="b" l="l" r="r" t="t"/>
            <a:pathLst>
              <a:path extrusionOk="0" h="1373" w="1379">
                <a:moveTo>
                  <a:pt x="864" y="0"/>
                </a:moveTo>
                <a:lnTo>
                  <a:pt x="503" y="385"/>
                </a:lnTo>
                <a:lnTo>
                  <a:pt x="1" y="509"/>
                </a:lnTo>
                <a:lnTo>
                  <a:pt x="379" y="864"/>
                </a:lnTo>
                <a:lnTo>
                  <a:pt x="503" y="1372"/>
                </a:lnTo>
                <a:lnTo>
                  <a:pt x="864" y="994"/>
                </a:lnTo>
                <a:lnTo>
                  <a:pt x="1379" y="869"/>
                </a:lnTo>
                <a:lnTo>
                  <a:pt x="994" y="509"/>
                </a:lnTo>
                <a:lnTo>
                  <a:pt x="8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 flipH="1" rot="10800000">
            <a:off x="1214741" y="1804283"/>
            <a:ext cx="174204" cy="175057"/>
          </a:xfrm>
          <a:custGeom>
            <a:rect b="b" l="l" r="r" t="t"/>
            <a:pathLst>
              <a:path extrusionOk="0" h="1231" w="1225">
                <a:moveTo>
                  <a:pt x="964" y="0"/>
                </a:moveTo>
                <a:lnTo>
                  <a:pt x="515" y="272"/>
                </a:lnTo>
                <a:lnTo>
                  <a:pt x="0" y="266"/>
                </a:lnTo>
                <a:lnTo>
                  <a:pt x="272" y="710"/>
                </a:lnTo>
                <a:lnTo>
                  <a:pt x="255" y="1230"/>
                </a:lnTo>
                <a:lnTo>
                  <a:pt x="710" y="958"/>
                </a:lnTo>
                <a:lnTo>
                  <a:pt x="1224" y="976"/>
                </a:lnTo>
                <a:lnTo>
                  <a:pt x="952" y="521"/>
                </a:lnTo>
                <a:lnTo>
                  <a:pt x="96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"/>
          <p:cNvSpPr/>
          <p:nvPr/>
        </p:nvSpPr>
        <p:spPr>
          <a:xfrm flipH="1" rot="10800000">
            <a:off x="5910560" y="2751430"/>
            <a:ext cx="26686" cy="22531"/>
          </a:xfrm>
          <a:custGeom>
            <a:rect b="b" l="l" r="r" t="t"/>
            <a:pathLst>
              <a:path extrusionOk="0" h="137" w="137">
                <a:moveTo>
                  <a:pt x="65" y="0"/>
                </a:moveTo>
                <a:lnTo>
                  <a:pt x="0" y="71"/>
                </a:lnTo>
                <a:lnTo>
                  <a:pt x="65" y="136"/>
                </a:lnTo>
                <a:lnTo>
                  <a:pt x="136" y="71"/>
                </a:lnTo>
                <a:lnTo>
                  <a:pt x="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9"/>
          <p:cNvSpPr/>
          <p:nvPr/>
        </p:nvSpPr>
        <p:spPr>
          <a:xfrm flipH="1" rot="10800000">
            <a:off x="7690815" y="3116760"/>
            <a:ext cx="13863" cy="9531"/>
          </a:xfrm>
          <a:custGeom>
            <a:rect b="b" l="l" r="r" t="t"/>
            <a:pathLst>
              <a:path extrusionOk="0" h="66" w="96">
                <a:moveTo>
                  <a:pt x="95" y="59"/>
                </a:moveTo>
                <a:cubicBezTo>
                  <a:pt x="42" y="65"/>
                  <a:pt x="24" y="42"/>
                  <a:pt x="1" y="0"/>
                </a:cubicBezTo>
                <a:cubicBezTo>
                  <a:pt x="42" y="0"/>
                  <a:pt x="89" y="0"/>
                  <a:pt x="95" y="59"/>
                </a:cubicBezTo>
                <a:close/>
              </a:path>
            </a:pathLst>
          </a:custGeom>
          <a:solidFill>
            <a:srgbClr val="E4CF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"/>
          <p:cNvSpPr/>
          <p:nvPr/>
        </p:nvSpPr>
        <p:spPr>
          <a:xfrm flipH="1" rot="10800000">
            <a:off x="1699436" y="957268"/>
            <a:ext cx="209614" cy="209614"/>
          </a:xfrm>
          <a:custGeom>
            <a:rect b="b" l="l" r="r" t="t"/>
            <a:pathLst>
              <a:path extrusionOk="0" h="1474" w="1474">
                <a:moveTo>
                  <a:pt x="1030" y="1"/>
                </a:moveTo>
                <a:lnTo>
                  <a:pt x="580" y="367"/>
                </a:lnTo>
                <a:lnTo>
                  <a:pt x="1" y="444"/>
                </a:lnTo>
                <a:lnTo>
                  <a:pt x="373" y="894"/>
                </a:lnTo>
                <a:lnTo>
                  <a:pt x="444" y="1473"/>
                </a:lnTo>
                <a:lnTo>
                  <a:pt x="888" y="1101"/>
                </a:lnTo>
                <a:lnTo>
                  <a:pt x="1473" y="1030"/>
                </a:lnTo>
                <a:lnTo>
                  <a:pt x="1107" y="574"/>
                </a:lnTo>
                <a:lnTo>
                  <a:pt x="10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9"/>
          <p:cNvSpPr txBox="1"/>
          <p:nvPr>
            <p:ph idx="1" type="subTitle"/>
          </p:nvPr>
        </p:nvSpPr>
        <p:spPr>
          <a:xfrm>
            <a:off x="3337500" y="3614497"/>
            <a:ext cx="2469000" cy="52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2" name="Google Shape;222;p9"/>
          <p:cNvSpPr txBox="1"/>
          <p:nvPr>
            <p:ph hasCustomPrompt="1" idx="2" type="title"/>
          </p:nvPr>
        </p:nvSpPr>
        <p:spPr>
          <a:xfrm>
            <a:off x="2098500" y="1008503"/>
            <a:ext cx="4947000" cy="86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3" name="Google Shape;223;p9"/>
          <p:cNvGrpSpPr/>
          <p:nvPr/>
        </p:nvGrpSpPr>
        <p:grpSpPr>
          <a:xfrm>
            <a:off x="869495" y="4106890"/>
            <a:ext cx="7739441" cy="515789"/>
            <a:chOff x="869495" y="4106890"/>
            <a:chExt cx="7739441" cy="515789"/>
          </a:xfrm>
        </p:grpSpPr>
        <p:sp>
          <p:nvSpPr>
            <p:cNvPr id="224" name="Google Shape;224;p9"/>
            <p:cNvSpPr/>
            <p:nvPr/>
          </p:nvSpPr>
          <p:spPr>
            <a:xfrm rot="-5400000">
              <a:off x="3105364" y="4232199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 rot="-5400000">
              <a:off x="5529562" y="41816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 rot="-5400000">
              <a:off x="869567" y="425487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 rot="-5400000">
              <a:off x="4075555" y="4427001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 rot="-5400000">
              <a:off x="6652010" y="410767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1705689" y="427057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593917" y="432982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 rot="-5400000">
              <a:off x="8430039" y="434552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" name="Google Shape;232;p9"/>
          <p:cNvGrpSpPr/>
          <p:nvPr/>
        </p:nvGrpSpPr>
        <p:grpSpPr>
          <a:xfrm flipH="1" rot="10800000">
            <a:off x="623795" y="87165"/>
            <a:ext cx="7739441" cy="515789"/>
            <a:chOff x="869495" y="4106890"/>
            <a:chExt cx="7739441" cy="515789"/>
          </a:xfrm>
        </p:grpSpPr>
        <p:sp>
          <p:nvSpPr>
            <p:cNvPr id="233" name="Google Shape;233;p9"/>
            <p:cNvSpPr/>
            <p:nvPr/>
          </p:nvSpPr>
          <p:spPr>
            <a:xfrm rot="-5400000">
              <a:off x="3105364" y="4232199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 rot="-5400000">
              <a:off x="5529562" y="4181606"/>
              <a:ext cx="209614" cy="209614"/>
            </a:xfrm>
            <a:custGeom>
              <a:rect b="b" l="l" r="r" t="t"/>
              <a:pathLst>
                <a:path extrusionOk="0" h="1474" w="1474">
                  <a:moveTo>
                    <a:pt x="1030" y="1"/>
                  </a:moveTo>
                  <a:lnTo>
                    <a:pt x="580" y="367"/>
                  </a:lnTo>
                  <a:lnTo>
                    <a:pt x="1" y="444"/>
                  </a:lnTo>
                  <a:lnTo>
                    <a:pt x="373" y="894"/>
                  </a:lnTo>
                  <a:lnTo>
                    <a:pt x="444" y="1473"/>
                  </a:lnTo>
                  <a:lnTo>
                    <a:pt x="888" y="1101"/>
                  </a:lnTo>
                  <a:lnTo>
                    <a:pt x="1473" y="1030"/>
                  </a:lnTo>
                  <a:lnTo>
                    <a:pt x="1107" y="574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 rot="-5400000">
              <a:off x="869567" y="425487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 rot="-5400000">
              <a:off x="4075555" y="4427001"/>
              <a:ext cx="196104" cy="195251"/>
            </a:xfrm>
            <a:custGeom>
              <a:rect b="b" l="l" r="r" t="t"/>
              <a:pathLst>
                <a:path extrusionOk="0" h="1373" w="1379">
                  <a:moveTo>
                    <a:pt x="864" y="0"/>
                  </a:moveTo>
                  <a:lnTo>
                    <a:pt x="503" y="385"/>
                  </a:lnTo>
                  <a:lnTo>
                    <a:pt x="1" y="509"/>
                  </a:lnTo>
                  <a:lnTo>
                    <a:pt x="379" y="864"/>
                  </a:lnTo>
                  <a:lnTo>
                    <a:pt x="503" y="1372"/>
                  </a:lnTo>
                  <a:lnTo>
                    <a:pt x="864" y="994"/>
                  </a:lnTo>
                  <a:lnTo>
                    <a:pt x="1379" y="869"/>
                  </a:lnTo>
                  <a:lnTo>
                    <a:pt x="994" y="509"/>
                  </a:lnTo>
                  <a:lnTo>
                    <a:pt x="8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 rot="-5400000">
              <a:off x="6652010" y="4107672"/>
              <a:ext cx="164107" cy="162543"/>
            </a:xfrm>
            <a:custGeom>
              <a:rect b="b" l="l" r="r" t="t"/>
              <a:pathLst>
                <a:path extrusionOk="0" h="1143" w="1154">
                  <a:moveTo>
                    <a:pt x="544" y="1"/>
                  </a:moveTo>
                  <a:lnTo>
                    <a:pt x="361" y="385"/>
                  </a:lnTo>
                  <a:lnTo>
                    <a:pt x="0" y="604"/>
                  </a:lnTo>
                  <a:lnTo>
                    <a:pt x="385" y="787"/>
                  </a:lnTo>
                  <a:lnTo>
                    <a:pt x="610" y="1142"/>
                  </a:lnTo>
                  <a:lnTo>
                    <a:pt x="793" y="758"/>
                  </a:lnTo>
                  <a:lnTo>
                    <a:pt x="1154" y="539"/>
                  </a:lnTo>
                  <a:lnTo>
                    <a:pt x="769" y="356"/>
                  </a:lnTo>
                  <a:lnTo>
                    <a:pt x="5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 rot="-5400000">
              <a:off x="1705689" y="427057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 rot="-5400000">
              <a:off x="7593917" y="4329824"/>
              <a:ext cx="74943" cy="75086"/>
            </a:xfrm>
            <a:custGeom>
              <a:rect b="b" l="l" r="r" t="t"/>
              <a:pathLst>
                <a:path extrusionOk="0" h="528" w="527">
                  <a:moveTo>
                    <a:pt x="136" y="1"/>
                  </a:moveTo>
                  <a:lnTo>
                    <a:pt x="125" y="220"/>
                  </a:lnTo>
                  <a:lnTo>
                    <a:pt x="0" y="397"/>
                  </a:lnTo>
                  <a:lnTo>
                    <a:pt x="213" y="409"/>
                  </a:lnTo>
                  <a:lnTo>
                    <a:pt x="391" y="527"/>
                  </a:lnTo>
                  <a:lnTo>
                    <a:pt x="403" y="308"/>
                  </a:lnTo>
                  <a:lnTo>
                    <a:pt x="527" y="131"/>
                  </a:lnTo>
                  <a:lnTo>
                    <a:pt x="314" y="12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 rot="-5400000">
              <a:off x="8430039" y="4345524"/>
              <a:ext cx="178470" cy="179324"/>
            </a:xfrm>
            <a:custGeom>
              <a:rect b="b" l="l" r="r" t="t"/>
              <a:pathLst>
                <a:path extrusionOk="0" h="1261" w="1255">
                  <a:moveTo>
                    <a:pt x="296" y="0"/>
                  </a:moveTo>
                  <a:lnTo>
                    <a:pt x="291" y="527"/>
                  </a:lnTo>
                  <a:lnTo>
                    <a:pt x="1" y="964"/>
                  </a:lnTo>
                  <a:lnTo>
                    <a:pt x="527" y="970"/>
                  </a:lnTo>
                  <a:lnTo>
                    <a:pt x="959" y="1260"/>
                  </a:lnTo>
                  <a:lnTo>
                    <a:pt x="971" y="734"/>
                  </a:lnTo>
                  <a:lnTo>
                    <a:pt x="1255" y="296"/>
                  </a:lnTo>
                  <a:lnTo>
                    <a:pt x="734" y="29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"/>
          <p:cNvSpPr txBox="1"/>
          <p:nvPr>
            <p:ph type="title"/>
          </p:nvPr>
        </p:nvSpPr>
        <p:spPr>
          <a:xfrm>
            <a:off x="4112575" y="1985175"/>
            <a:ext cx="4248000" cy="123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Dancing Script"/>
              <a:buNone/>
              <a:defRPr b="1"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Handlee"/>
              <a:buNone/>
              <a:defRPr sz="3500">
                <a:latin typeface="Handlee"/>
                <a:ea typeface="Handlee"/>
                <a:cs typeface="Handlee"/>
                <a:sym typeface="Handle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32" y="558275"/>
            <a:ext cx="7717500" cy="6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100"/>
              <a:buFont typeface="Grand Hotel"/>
              <a:buNone/>
              <a:defRPr b="1" sz="41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100"/>
              <a:buFont typeface="Grand Hotel"/>
              <a:buNone/>
              <a:defRPr b="1" sz="4100">
                <a:latin typeface="Grand Hotel"/>
                <a:ea typeface="Grand Hotel"/>
                <a:cs typeface="Grand Hotel"/>
                <a:sym typeface="Grand Hote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42"/>
          <p:cNvSpPr txBox="1"/>
          <p:nvPr>
            <p:ph type="ctrTitle"/>
          </p:nvPr>
        </p:nvSpPr>
        <p:spPr>
          <a:xfrm>
            <a:off x="713250" y="533100"/>
            <a:ext cx="7717500" cy="124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Recommendation</a:t>
            </a:r>
            <a:endParaRPr/>
          </a:p>
        </p:txBody>
      </p:sp>
      <p:sp>
        <p:nvSpPr>
          <p:cNvPr id="973" name="Google Shape;973;p42"/>
          <p:cNvSpPr txBox="1"/>
          <p:nvPr>
            <p:ph idx="1" type="subTitle"/>
          </p:nvPr>
        </p:nvSpPr>
        <p:spPr>
          <a:xfrm>
            <a:off x="713250" y="2020824"/>
            <a:ext cx="7717500" cy="39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Jaden Lin</a:t>
            </a:r>
            <a:endParaRPr/>
          </a:p>
        </p:txBody>
      </p:sp>
      <p:grpSp>
        <p:nvGrpSpPr>
          <p:cNvPr id="974" name="Google Shape;974;p42"/>
          <p:cNvGrpSpPr/>
          <p:nvPr/>
        </p:nvGrpSpPr>
        <p:grpSpPr>
          <a:xfrm>
            <a:off x="3146782" y="2605035"/>
            <a:ext cx="2850439" cy="1982034"/>
            <a:chOff x="3146782" y="2605035"/>
            <a:chExt cx="2850439" cy="1982034"/>
          </a:xfrm>
        </p:grpSpPr>
        <p:sp>
          <p:nvSpPr>
            <p:cNvPr id="975" name="Google Shape;975;p42"/>
            <p:cNvSpPr/>
            <p:nvPr/>
          </p:nvSpPr>
          <p:spPr>
            <a:xfrm>
              <a:off x="4000970" y="4466818"/>
              <a:ext cx="45819" cy="38685"/>
            </a:xfrm>
            <a:custGeom>
              <a:rect b="b" l="l" r="r" t="t"/>
              <a:pathLst>
                <a:path extrusionOk="0" h="208" w="208">
                  <a:moveTo>
                    <a:pt x="107" y="1"/>
                  </a:moveTo>
                  <a:cubicBezTo>
                    <a:pt x="48" y="1"/>
                    <a:pt x="1" y="48"/>
                    <a:pt x="1" y="101"/>
                  </a:cubicBezTo>
                  <a:cubicBezTo>
                    <a:pt x="1" y="160"/>
                    <a:pt x="48" y="208"/>
                    <a:pt x="107" y="208"/>
                  </a:cubicBezTo>
                  <a:cubicBezTo>
                    <a:pt x="160" y="208"/>
                    <a:pt x="208" y="160"/>
                    <a:pt x="208" y="101"/>
                  </a:cubicBezTo>
                  <a:cubicBezTo>
                    <a:pt x="208" y="48"/>
                    <a:pt x="160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2"/>
            <p:cNvSpPr/>
            <p:nvPr/>
          </p:nvSpPr>
          <p:spPr>
            <a:xfrm>
              <a:off x="3146782" y="2605035"/>
              <a:ext cx="2850439" cy="1982034"/>
            </a:xfrm>
            <a:custGeom>
              <a:rect b="b" l="l" r="r" t="t"/>
              <a:pathLst>
                <a:path extrusionOk="0" h="10960" w="15762">
                  <a:moveTo>
                    <a:pt x="13810" y="2757"/>
                  </a:moveTo>
                  <a:cubicBezTo>
                    <a:pt x="13751" y="2828"/>
                    <a:pt x="13692" y="2905"/>
                    <a:pt x="13632" y="2970"/>
                  </a:cubicBezTo>
                  <a:cubicBezTo>
                    <a:pt x="13573" y="3035"/>
                    <a:pt x="13508" y="3094"/>
                    <a:pt x="13426" y="3135"/>
                  </a:cubicBezTo>
                  <a:cubicBezTo>
                    <a:pt x="13349" y="3171"/>
                    <a:pt x="13272" y="3153"/>
                    <a:pt x="13207" y="3112"/>
                  </a:cubicBezTo>
                  <a:cubicBezTo>
                    <a:pt x="13124" y="3059"/>
                    <a:pt x="13118" y="2988"/>
                    <a:pt x="13153" y="2905"/>
                  </a:cubicBezTo>
                  <a:cubicBezTo>
                    <a:pt x="13189" y="2822"/>
                    <a:pt x="13207" y="2733"/>
                    <a:pt x="13183" y="2621"/>
                  </a:cubicBezTo>
                  <a:cubicBezTo>
                    <a:pt x="13029" y="2721"/>
                    <a:pt x="12887" y="2810"/>
                    <a:pt x="12739" y="2887"/>
                  </a:cubicBezTo>
                  <a:cubicBezTo>
                    <a:pt x="12674" y="2928"/>
                    <a:pt x="12657" y="2988"/>
                    <a:pt x="12657" y="3059"/>
                  </a:cubicBezTo>
                  <a:cubicBezTo>
                    <a:pt x="12645" y="3230"/>
                    <a:pt x="12562" y="3354"/>
                    <a:pt x="12379" y="3378"/>
                  </a:cubicBezTo>
                  <a:cubicBezTo>
                    <a:pt x="12325" y="3384"/>
                    <a:pt x="12290" y="3408"/>
                    <a:pt x="12249" y="3443"/>
                  </a:cubicBezTo>
                  <a:cubicBezTo>
                    <a:pt x="11509" y="4111"/>
                    <a:pt x="10640" y="4537"/>
                    <a:pt x="9688" y="4797"/>
                  </a:cubicBezTo>
                  <a:cubicBezTo>
                    <a:pt x="9664" y="4803"/>
                    <a:pt x="9646" y="4809"/>
                    <a:pt x="9629" y="4827"/>
                  </a:cubicBezTo>
                  <a:cubicBezTo>
                    <a:pt x="9635" y="4851"/>
                    <a:pt x="9635" y="4886"/>
                    <a:pt x="9646" y="4898"/>
                  </a:cubicBezTo>
                  <a:cubicBezTo>
                    <a:pt x="10167" y="5679"/>
                    <a:pt x="10664" y="6453"/>
                    <a:pt x="11202" y="7216"/>
                  </a:cubicBezTo>
                  <a:cubicBezTo>
                    <a:pt x="11645" y="7837"/>
                    <a:pt x="12083" y="8458"/>
                    <a:pt x="12592" y="9026"/>
                  </a:cubicBezTo>
                  <a:cubicBezTo>
                    <a:pt x="12621" y="9061"/>
                    <a:pt x="12657" y="9097"/>
                    <a:pt x="12674" y="9144"/>
                  </a:cubicBezTo>
                  <a:cubicBezTo>
                    <a:pt x="12739" y="9357"/>
                    <a:pt x="12645" y="9499"/>
                    <a:pt x="12414" y="9481"/>
                  </a:cubicBezTo>
                  <a:cubicBezTo>
                    <a:pt x="12042" y="9452"/>
                    <a:pt x="11675" y="9452"/>
                    <a:pt x="11296" y="9440"/>
                  </a:cubicBezTo>
                  <a:cubicBezTo>
                    <a:pt x="10498" y="9416"/>
                    <a:pt x="9694" y="9363"/>
                    <a:pt x="8895" y="9351"/>
                  </a:cubicBezTo>
                  <a:cubicBezTo>
                    <a:pt x="8008" y="9328"/>
                    <a:pt x="7121" y="9351"/>
                    <a:pt x="6228" y="9381"/>
                  </a:cubicBezTo>
                  <a:cubicBezTo>
                    <a:pt x="5294" y="9410"/>
                    <a:pt x="4371" y="9393"/>
                    <a:pt x="3437" y="9393"/>
                  </a:cubicBezTo>
                  <a:cubicBezTo>
                    <a:pt x="3159" y="9393"/>
                    <a:pt x="2875" y="9304"/>
                    <a:pt x="2597" y="9345"/>
                  </a:cubicBezTo>
                  <a:cubicBezTo>
                    <a:pt x="2508" y="9357"/>
                    <a:pt x="2384" y="9375"/>
                    <a:pt x="2342" y="9245"/>
                  </a:cubicBezTo>
                  <a:cubicBezTo>
                    <a:pt x="2313" y="9127"/>
                    <a:pt x="2283" y="8996"/>
                    <a:pt x="2396" y="8890"/>
                  </a:cubicBezTo>
                  <a:cubicBezTo>
                    <a:pt x="2520" y="8772"/>
                    <a:pt x="2638" y="8636"/>
                    <a:pt x="2774" y="8523"/>
                  </a:cubicBezTo>
                  <a:cubicBezTo>
                    <a:pt x="3129" y="8228"/>
                    <a:pt x="3431" y="7879"/>
                    <a:pt x="3732" y="7542"/>
                  </a:cubicBezTo>
                  <a:cubicBezTo>
                    <a:pt x="4247" y="6962"/>
                    <a:pt x="4749" y="6371"/>
                    <a:pt x="5252" y="5785"/>
                  </a:cubicBezTo>
                  <a:cubicBezTo>
                    <a:pt x="5524" y="5472"/>
                    <a:pt x="5802" y="5158"/>
                    <a:pt x="6080" y="4851"/>
                  </a:cubicBezTo>
                  <a:cubicBezTo>
                    <a:pt x="6033" y="4762"/>
                    <a:pt x="5962" y="4768"/>
                    <a:pt x="5903" y="4750"/>
                  </a:cubicBezTo>
                  <a:cubicBezTo>
                    <a:pt x="5022" y="4484"/>
                    <a:pt x="4217" y="4082"/>
                    <a:pt x="3519" y="3467"/>
                  </a:cubicBezTo>
                  <a:cubicBezTo>
                    <a:pt x="3490" y="3443"/>
                    <a:pt x="3460" y="3402"/>
                    <a:pt x="3431" y="3390"/>
                  </a:cubicBezTo>
                  <a:cubicBezTo>
                    <a:pt x="3194" y="3360"/>
                    <a:pt x="3094" y="3230"/>
                    <a:pt x="3099" y="2999"/>
                  </a:cubicBezTo>
                  <a:cubicBezTo>
                    <a:pt x="3099" y="2940"/>
                    <a:pt x="3052" y="2911"/>
                    <a:pt x="3011" y="2887"/>
                  </a:cubicBezTo>
                  <a:cubicBezTo>
                    <a:pt x="2863" y="2816"/>
                    <a:pt x="2727" y="2727"/>
                    <a:pt x="2591" y="2615"/>
                  </a:cubicBezTo>
                  <a:cubicBezTo>
                    <a:pt x="2538" y="2721"/>
                    <a:pt x="2561" y="2798"/>
                    <a:pt x="2591" y="2881"/>
                  </a:cubicBezTo>
                  <a:cubicBezTo>
                    <a:pt x="2626" y="2970"/>
                    <a:pt x="2632" y="3053"/>
                    <a:pt x="2544" y="3118"/>
                  </a:cubicBezTo>
                  <a:cubicBezTo>
                    <a:pt x="2449" y="3183"/>
                    <a:pt x="2360" y="3171"/>
                    <a:pt x="2271" y="3112"/>
                  </a:cubicBezTo>
                  <a:cubicBezTo>
                    <a:pt x="2135" y="3023"/>
                    <a:pt x="2059" y="2887"/>
                    <a:pt x="1946" y="2751"/>
                  </a:cubicBezTo>
                  <a:cubicBezTo>
                    <a:pt x="1881" y="2869"/>
                    <a:pt x="1917" y="2976"/>
                    <a:pt x="1917" y="3088"/>
                  </a:cubicBezTo>
                  <a:cubicBezTo>
                    <a:pt x="1928" y="4029"/>
                    <a:pt x="1988" y="4969"/>
                    <a:pt x="1970" y="5903"/>
                  </a:cubicBezTo>
                  <a:cubicBezTo>
                    <a:pt x="1946" y="6980"/>
                    <a:pt x="1899" y="8056"/>
                    <a:pt x="1863" y="9127"/>
                  </a:cubicBezTo>
                  <a:cubicBezTo>
                    <a:pt x="1857" y="9292"/>
                    <a:pt x="1869" y="9381"/>
                    <a:pt x="2064" y="9440"/>
                  </a:cubicBezTo>
                  <a:cubicBezTo>
                    <a:pt x="2449" y="9558"/>
                    <a:pt x="2680" y="9830"/>
                    <a:pt x="2768" y="10232"/>
                  </a:cubicBezTo>
                  <a:cubicBezTo>
                    <a:pt x="2786" y="10339"/>
                    <a:pt x="2774" y="10422"/>
                    <a:pt x="2685" y="10481"/>
                  </a:cubicBezTo>
                  <a:cubicBezTo>
                    <a:pt x="2603" y="10540"/>
                    <a:pt x="2532" y="10599"/>
                    <a:pt x="2443" y="10635"/>
                  </a:cubicBezTo>
                  <a:cubicBezTo>
                    <a:pt x="1804" y="10913"/>
                    <a:pt x="1160" y="10954"/>
                    <a:pt x="497" y="10723"/>
                  </a:cubicBezTo>
                  <a:cubicBezTo>
                    <a:pt x="379" y="10682"/>
                    <a:pt x="267" y="10617"/>
                    <a:pt x="172" y="10534"/>
                  </a:cubicBezTo>
                  <a:cubicBezTo>
                    <a:pt x="18" y="10410"/>
                    <a:pt x="0" y="10368"/>
                    <a:pt x="83" y="10191"/>
                  </a:cubicBezTo>
                  <a:cubicBezTo>
                    <a:pt x="213" y="9907"/>
                    <a:pt x="438" y="9700"/>
                    <a:pt x="716" y="9570"/>
                  </a:cubicBezTo>
                  <a:cubicBezTo>
                    <a:pt x="864" y="9505"/>
                    <a:pt x="917" y="9422"/>
                    <a:pt x="911" y="9263"/>
                  </a:cubicBezTo>
                  <a:cubicBezTo>
                    <a:pt x="852" y="8109"/>
                    <a:pt x="893" y="6956"/>
                    <a:pt x="828" y="5803"/>
                  </a:cubicBezTo>
                  <a:cubicBezTo>
                    <a:pt x="799" y="5217"/>
                    <a:pt x="817" y="4626"/>
                    <a:pt x="823" y="4040"/>
                  </a:cubicBezTo>
                  <a:cubicBezTo>
                    <a:pt x="823" y="3851"/>
                    <a:pt x="828" y="3650"/>
                    <a:pt x="805" y="3461"/>
                  </a:cubicBezTo>
                  <a:cubicBezTo>
                    <a:pt x="775" y="3118"/>
                    <a:pt x="787" y="2781"/>
                    <a:pt x="793" y="2432"/>
                  </a:cubicBezTo>
                  <a:cubicBezTo>
                    <a:pt x="799" y="2313"/>
                    <a:pt x="852" y="2177"/>
                    <a:pt x="704" y="2089"/>
                  </a:cubicBezTo>
                  <a:cubicBezTo>
                    <a:pt x="651" y="2059"/>
                    <a:pt x="681" y="1964"/>
                    <a:pt x="686" y="1899"/>
                  </a:cubicBezTo>
                  <a:cubicBezTo>
                    <a:pt x="716" y="1722"/>
                    <a:pt x="793" y="1568"/>
                    <a:pt x="941" y="1426"/>
                  </a:cubicBezTo>
                  <a:cubicBezTo>
                    <a:pt x="823" y="1290"/>
                    <a:pt x="704" y="1172"/>
                    <a:pt x="651" y="995"/>
                  </a:cubicBezTo>
                  <a:cubicBezTo>
                    <a:pt x="539" y="598"/>
                    <a:pt x="757" y="184"/>
                    <a:pt x="1154" y="72"/>
                  </a:cubicBezTo>
                  <a:cubicBezTo>
                    <a:pt x="1408" y="1"/>
                    <a:pt x="1674" y="78"/>
                    <a:pt x="1822" y="267"/>
                  </a:cubicBezTo>
                  <a:cubicBezTo>
                    <a:pt x="1976" y="462"/>
                    <a:pt x="2011" y="847"/>
                    <a:pt x="1869" y="1071"/>
                  </a:cubicBezTo>
                  <a:cubicBezTo>
                    <a:pt x="1810" y="1166"/>
                    <a:pt x="1733" y="1255"/>
                    <a:pt x="1645" y="1367"/>
                  </a:cubicBezTo>
                  <a:cubicBezTo>
                    <a:pt x="1781" y="1485"/>
                    <a:pt x="1863" y="1645"/>
                    <a:pt x="1940" y="1834"/>
                  </a:cubicBezTo>
                  <a:cubicBezTo>
                    <a:pt x="1958" y="1805"/>
                    <a:pt x="1982" y="1781"/>
                    <a:pt x="1999" y="1757"/>
                  </a:cubicBezTo>
                  <a:cubicBezTo>
                    <a:pt x="2212" y="1373"/>
                    <a:pt x="2816" y="1349"/>
                    <a:pt x="3076" y="1894"/>
                  </a:cubicBezTo>
                  <a:cubicBezTo>
                    <a:pt x="3129" y="2012"/>
                    <a:pt x="3153" y="2130"/>
                    <a:pt x="3165" y="2260"/>
                  </a:cubicBezTo>
                  <a:cubicBezTo>
                    <a:pt x="3188" y="2497"/>
                    <a:pt x="3241" y="2526"/>
                    <a:pt x="3466" y="2473"/>
                  </a:cubicBezTo>
                  <a:cubicBezTo>
                    <a:pt x="3655" y="2438"/>
                    <a:pt x="3815" y="2503"/>
                    <a:pt x="3851" y="2698"/>
                  </a:cubicBezTo>
                  <a:cubicBezTo>
                    <a:pt x="3898" y="2911"/>
                    <a:pt x="4028" y="3047"/>
                    <a:pt x="4194" y="3147"/>
                  </a:cubicBezTo>
                  <a:cubicBezTo>
                    <a:pt x="4785" y="3532"/>
                    <a:pt x="5376" y="3916"/>
                    <a:pt x="6086" y="4058"/>
                  </a:cubicBezTo>
                  <a:cubicBezTo>
                    <a:pt x="6110" y="4064"/>
                    <a:pt x="6122" y="4064"/>
                    <a:pt x="6145" y="4070"/>
                  </a:cubicBezTo>
                  <a:cubicBezTo>
                    <a:pt x="6630" y="4200"/>
                    <a:pt x="6642" y="4206"/>
                    <a:pt x="6926" y="3768"/>
                  </a:cubicBezTo>
                  <a:cubicBezTo>
                    <a:pt x="7062" y="3579"/>
                    <a:pt x="7192" y="3378"/>
                    <a:pt x="7310" y="3177"/>
                  </a:cubicBezTo>
                  <a:cubicBezTo>
                    <a:pt x="7387" y="3053"/>
                    <a:pt x="7482" y="3005"/>
                    <a:pt x="7630" y="3017"/>
                  </a:cubicBezTo>
                  <a:cubicBezTo>
                    <a:pt x="7843" y="3023"/>
                    <a:pt x="8061" y="3017"/>
                    <a:pt x="8274" y="2999"/>
                  </a:cubicBezTo>
                  <a:cubicBezTo>
                    <a:pt x="8416" y="2994"/>
                    <a:pt x="8487" y="3053"/>
                    <a:pt x="8540" y="3171"/>
                  </a:cubicBezTo>
                  <a:cubicBezTo>
                    <a:pt x="8688" y="3479"/>
                    <a:pt x="8872" y="3762"/>
                    <a:pt x="9073" y="4052"/>
                  </a:cubicBezTo>
                  <a:cubicBezTo>
                    <a:pt x="9144" y="4153"/>
                    <a:pt x="9203" y="4176"/>
                    <a:pt x="9339" y="4147"/>
                  </a:cubicBezTo>
                  <a:cubicBezTo>
                    <a:pt x="10102" y="3993"/>
                    <a:pt x="10782" y="3668"/>
                    <a:pt x="11415" y="3236"/>
                  </a:cubicBezTo>
                  <a:cubicBezTo>
                    <a:pt x="11622" y="3094"/>
                    <a:pt x="11829" y="2958"/>
                    <a:pt x="11888" y="2668"/>
                  </a:cubicBezTo>
                  <a:cubicBezTo>
                    <a:pt x="11923" y="2497"/>
                    <a:pt x="12095" y="2438"/>
                    <a:pt x="12296" y="2491"/>
                  </a:cubicBezTo>
                  <a:cubicBezTo>
                    <a:pt x="12467" y="2532"/>
                    <a:pt x="12544" y="2491"/>
                    <a:pt x="12574" y="2319"/>
                  </a:cubicBezTo>
                  <a:cubicBezTo>
                    <a:pt x="12592" y="2213"/>
                    <a:pt x="12592" y="2106"/>
                    <a:pt x="12627" y="2000"/>
                  </a:cubicBezTo>
                  <a:cubicBezTo>
                    <a:pt x="12716" y="1746"/>
                    <a:pt x="12870" y="1550"/>
                    <a:pt x="13148" y="1497"/>
                  </a:cubicBezTo>
                  <a:cubicBezTo>
                    <a:pt x="13420" y="1438"/>
                    <a:pt x="13621" y="1568"/>
                    <a:pt x="13769" y="1793"/>
                  </a:cubicBezTo>
                  <a:cubicBezTo>
                    <a:pt x="13774" y="1811"/>
                    <a:pt x="13798" y="1817"/>
                    <a:pt x="13810" y="1823"/>
                  </a:cubicBezTo>
                  <a:cubicBezTo>
                    <a:pt x="13893" y="1669"/>
                    <a:pt x="13952" y="1497"/>
                    <a:pt x="14100" y="1397"/>
                  </a:cubicBezTo>
                  <a:cubicBezTo>
                    <a:pt x="14070" y="1290"/>
                    <a:pt x="13987" y="1255"/>
                    <a:pt x="13934" y="1184"/>
                  </a:cubicBezTo>
                  <a:cubicBezTo>
                    <a:pt x="13757" y="935"/>
                    <a:pt x="13739" y="575"/>
                    <a:pt x="13899" y="326"/>
                  </a:cubicBezTo>
                  <a:cubicBezTo>
                    <a:pt x="14046" y="96"/>
                    <a:pt x="14378" y="1"/>
                    <a:pt x="14656" y="107"/>
                  </a:cubicBezTo>
                  <a:cubicBezTo>
                    <a:pt x="15141" y="303"/>
                    <a:pt x="15288" y="900"/>
                    <a:pt x="14940" y="1302"/>
                  </a:cubicBezTo>
                  <a:cubicBezTo>
                    <a:pt x="14904" y="1343"/>
                    <a:pt x="14863" y="1379"/>
                    <a:pt x="14803" y="1426"/>
                  </a:cubicBezTo>
                  <a:cubicBezTo>
                    <a:pt x="14898" y="1550"/>
                    <a:pt x="14993" y="1663"/>
                    <a:pt x="15022" y="1811"/>
                  </a:cubicBezTo>
                  <a:cubicBezTo>
                    <a:pt x="15046" y="1935"/>
                    <a:pt x="15135" y="2071"/>
                    <a:pt x="14969" y="2177"/>
                  </a:cubicBezTo>
                  <a:cubicBezTo>
                    <a:pt x="14910" y="2219"/>
                    <a:pt x="14951" y="2308"/>
                    <a:pt x="14940" y="2378"/>
                  </a:cubicBezTo>
                  <a:cubicBezTo>
                    <a:pt x="14934" y="3502"/>
                    <a:pt x="14957" y="4626"/>
                    <a:pt x="14922" y="5750"/>
                  </a:cubicBezTo>
                  <a:cubicBezTo>
                    <a:pt x="14874" y="6909"/>
                    <a:pt x="14898" y="8080"/>
                    <a:pt x="14839" y="9239"/>
                  </a:cubicBezTo>
                  <a:cubicBezTo>
                    <a:pt x="14833" y="9422"/>
                    <a:pt x="14869" y="9541"/>
                    <a:pt x="15058" y="9623"/>
                  </a:cubicBezTo>
                  <a:cubicBezTo>
                    <a:pt x="15318" y="9736"/>
                    <a:pt x="15513" y="9925"/>
                    <a:pt x="15643" y="10179"/>
                  </a:cubicBezTo>
                  <a:cubicBezTo>
                    <a:pt x="15762" y="10392"/>
                    <a:pt x="15738" y="10445"/>
                    <a:pt x="15555" y="10593"/>
                  </a:cubicBezTo>
                  <a:cubicBezTo>
                    <a:pt x="15377" y="10723"/>
                    <a:pt x="15182" y="10806"/>
                    <a:pt x="14969" y="10853"/>
                  </a:cubicBezTo>
                  <a:cubicBezTo>
                    <a:pt x="14395" y="10960"/>
                    <a:pt x="13828" y="10918"/>
                    <a:pt x="13284" y="10664"/>
                  </a:cubicBezTo>
                  <a:cubicBezTo>
                    <a:pt x="13207" y="10629"/>
                    <a:pt x="13136" y="10570"/>
                    <a:pt x="13065" y="10516"/>
                  </a:cubicBezTo>
                  <a:cubicBezTo>
                    <a:pt x="12976" y="10451"/>
                    <a:pt x="12958" y="10368"/>
                    <a:pt x="12982" y="10262"/>
                  </a:cubicBezTo>
                  <a:cubicBezTo>
                    <a:pt x="13065" y="9860"/>
                    <a:pt x="13301" y="9582"/>
                    <a:pt x="13686" y="9470"/>
                  </a:cubicBezTo>
                  <a:cubicBezTo>
                    <a:pt x="13887" y="9410"/>
                    <a:pt x="13887" y="9316"/>
                    <a:pt x="13887" y="9156"/>
                  </a:cubicBezTo>
                  <a:cubicBezTo>
                    <a:pt x="13881" y="7908"/>
                    <a:pt x="13751" y="6660"/>
                    <a:pt x="13780" y="5401"/>
                  </a:cubicBezTo>
                  <a:cubicBezTo>
                    <a:pt x="13798" y="4590"/>
                    <a:pt x="13816" y="3786"/>
                    <a:pt x="13839" y="2970"/>
                  </a:cubicBezTo>
                  <a:cubicBezTo>
                    <a:pt x="13851" y="2881"/>
                    <a:pt x="13869" y="2822"/>
                    <a:pt x="13810" y="2757"/>
                  </a:cubicBezTo>
                  <a:close/>
                  <a:moveTo>
                    <a:pt x="1095" y="285"/>
                  </a:moveTo>
                  <a:cubicBezTo>
                    <a:pt x="1006" y="309"/>
                    <a:pt x="941" y="362"/>
                    <a:pt x="905" y="450"/>
                  </a:cubicBezTo>
                  <a:cubicBezTo>
                    <a:pt x="757" y="604"/>
                    <a:pt x="769" y="788"/>
                    <a:pt x="828" y="965"/>
                  </a:cubicBezTo>
                  <a:cubicBezTo>
                    <a:pt x="893" y="1184"/>
                    <a:pt x="1095" y="1308"/>
                    <a:pt x="1296" y="1284"/>
                  </a:cubicBezTo>
                  <a:cubicBezTo>
                    <a:pt x="1574" y="1249"/>
                    <a:pt x="1810" y="935"/>
                    <a:pt x="1775" y="652"/>
                  </a:cubicBezTo>
                  <a:cubicBezTo>
                    <a:pt x="1739" y="255"/>
                    <a:pt x="1479" y="119"/>
                    <a:pt x="1095" y="285"/>
                  </a:cubicBezTo>
                  <a:close/>
                  <a:moveTo>
                    <a:pt x="14626" y="267"/>
                  </a:moveTo>
                  <a:cubicBezTo>
                    <a:pt x="14490" y="184"/>
                    <a:pt x="14360" y="196"/>
                    <a:pt x="14218" y="255"/>
                  </a:cubicBezTo>
                  <a:cubicBezTo>
                    <a:pt x="13857" y="533"/>
                    <a:pt x="13893" y="1012"/>
                    <a:pt x="14295" y="1225"/>
                  </a:cubicBezTo>
                  <a:cubicBezTo>
                    <a:pt x="14543" y="1361"/>
                    <a:pt x="14803" y="1273"/>
                    <a:pt x="14916" y="1006"/>
                  </a:cubicBezTo>
                  <a:cubicBezTo>
                    <a:pt x="15052" y="693"/>
                    <a:pt x="14951" y="439"/>
                    <a:pt x="14626" y="267"/>
                  </a:cubicBezTo>
                  <a:close/>
                  <a:moveTo>
                    <a:pt x="12237" y="8979"/>
                  </a:moveTo>
                  <a:cubicBezTo>
                    <a:pt x="12231" y="8860"/>
                    <a:pt x="12172" y="8819"/>
                    <a:pt x="12136" y="8766"/>
                  </a:cubicBezTo>
                  <a:cubicBezTo>
                    <a:pt x="11781" y="8287"/>
                    <a:pt x="11415" y="7814"/>
                    <a:pt x="11060" y="7340"/>
                  </a:cubicBezTo>
                  <a:cubicBezTo>
                    <a:pt x="10516" y="6601"/>
                    <a:pt x="10054" y="5803"/>
                    <a:pt x="9534" y="5046"/>
                  </a:cubicBezTo>
                  <a:cubicBezTo>
                    <a:pt x="9428" y="4904"/>
                    <a:pt x="9345" y="4862"/>
                    <a:pt x="9179" y="4898"/>
                  </a:cubicBezTo>
                  <a:cubicBezTo>
                    <a:pt x="8771" y="4993"/>
                    <a:pt x="8357" y="5040"/>
                    <a:pt x="7925" y="5046"/>
                  </a:cubicBezTo>
                  <a:cubicBezTo>
                    <a:pt x="7446" y="5052"/>
                    <a:pt x="6973" y="4987"/>
                    <a:pt x="6506" y="4898"/>
                  </a:cubicBezTo>
                  <a:cubicBezTo>
                    <a:pt x="6370" y="4868"/>
                    <a:pt x="6269" y="4898"/>
                    <a:pt x="6175" y="5010"/>
                  </a:cubicBezTo>
                  <a:cubicBezTo>
                    <a:pt x="5583" y="5696"/>
                    <a:pt x="4986" y="6382"/>
                    <a:pt x="4389" y="7062"/>
                  </a:cubicBezTo>
                  <a:cubicBezTo>
                    <a:pt x="3874" y="7642"/>
                    <a:pt x="3401" y="8257"/>
                    <a:pt x="2798" y="8742"/>
                  </a:cubicBezTo>
                  <a:cubicBezTo>
                    <a:pt x="2762" y="8772"/>
                    <a:pt x="2715" y="8801"/>
                    <a:pt x="2762" y="8878"/>
                  </a:cubicBezTo>
                  <a:lnTo>
                    <a:pt x="3744" y="8878"/>
                  </a:lnTo>
                  <a:cubicBezTo>
                    <a:pt x="4779" y="8878"/>
                    <a:pt x="5814" y="8778"/>
                    <a:pt x="6849" y="8766"/>
                  </a:cubicBezTo>
                  <a:cubicBezTo>
                    <a:pt x="7588" y="8748"/>
                    <a:pt x="8333" y="8766"/>
                    <a:pt x="9073" y="8795"/>
                  </a:cubicBezTo>
                  <a:cubicBezTo>
                    <a:pt x="9794" y="8825"/>
                    <a:pt x="10516" y="8860"/>
                    <a:pt x="11237" y="8908"/>
                  </a:cubicBezTo>
                  <a:cubicBezTo>
                    <a:pt x="11574" y="8920"/>
                    <a:pt x="11900" y="8996"/>
                    <a:pt x="12237" y="8979"/>
                  </a:cubicBezTo>
                  <a:close/>
                  <a:moveTo>
                    <a:pt x="1798" y="5371"/>
                  </a:moveTo>
                  <a:cubicBezTo>
                    <a:pt x="1804" y="4590"/>
                    <a:pt x="1775" y="3792"/>
                    <a:pt x="1745" y="2994"/>
                  </a:cubicBezTo>
                  <a:cubicBezTo>
                    <a:pt x="1739" y="2739"/>
                    <a:pt x="1739" y="2479"/>
                    <a:pt x="1739" y="2231"/>
                  </a:cubicBezTo>
                  <a:cubicBezTo>
                    <a:pt x="1739" y="2106"/>
                    <a:pt x="1686" y="2053"/>
                    <a:pt x="1562" y="2065"/>
                  </a:cubicBezTo>
                  <a:cubicBezTo>
                    <a:pt x="1414" y="2089"/>
                    <a:pt x="1272" y="2106"/>
                    <a:pt x="1124" y="2118"/>
                  </a:cubicBezTo>
                  <a:cubicBezTo>
                    <a:pt x="1030" y="2124"/>
                    <a:pt x="988" y="2166"/>
                    <a:pt x="988" y="2260"/>
                  </a:cubicBezTo>
                  <a:cubicBezTo>
                    <a:pt x="976" y="2526"/>
                    <a:pt x="929" y="2792"/>
                    <a:pt x="959" y="3053"/>
                  </a:cubicBezTo>
                  <a:cubicBezTo>
                    <a:pt x="1024" y="3620"/>
                    <a:pt x="976" y="4182"/>
                    <a:pt x="988" y="4750"/>
                  </a:cubicBezTo>
                  <a:cubicBezTo>
                    <a:pt x="1006" y="5856"/>
                    <a:pt x="1035" y="6956"/>
                    <a:pt x="1053" y="8062"/>
                  </a:cubicBezTo>
                  <a:cubicBezTo>
                    <a:pt x="1059" y="8559"/>
                    <a:pt x="1053" y="9061"/>
                    <a:pt x="1065" y="9558"/>
                  </a:cubicBezTo>
                  <a:cubicBezTo>
                    <a:pt x="1077" y="9777"/>
                    <a:pt x="1136" y="9824"/>
                    <a:pt x="1361" y="9818"/>
                  </a:cubicBezTo>
                  <a:cubicBezTo>
                    <a:pt x="1627" y="9807"/>
                    <a:pt x="1686" y="9771"/>
                    <a:pt x="1686" y="9558"/>
                  </a:cubicBezTo>
                  <a:cubicBezTo>
                    <a:pt x="1698" y="8168"/>
                    <a:pt x="1822" y="6785"/>
                    <a:pt x="1798" y="5371"/>
                  </a:cubicBezTo>
                  <a:close/>
                  <a:moveTo>
                    <a:pt x="13970" y="5217"/>
                  </a:moveTo>
                  <a:cubicBezTo>
                    <a:pt x="13970" y="6004"/>
                    <a:pt x="13970" y="6637"/>
                    <a:pt x="14005" y="7275"/>
                  </a:cubicBezTo>
                  <a:cubicBezTo>
                    <a:pt x="14046" y="8026"/>
                    <a:pt x="14058" y="8772"/>
                    <a:pt x="14076" y="9529"/>
                  </a:cubicBezTo>
                  <a:cubicBezTo>
                    <a:pt x="14088" y="9765"/>
                    <a:pt x="14100" y="9789"/>
                    <a:pt x="14313" y="9807"/>
                  </a:cubicBezTo>
                  <a:cubicBezTo>
                    <a:pt x="14632" y="9848"/>
                    <a:pt x="14691" y="9795"/>
                    <a:pt x="14697" y="9470"/>
                  </a:cubicBezTo>
                  <a:lnTo>
                    <a:pt x="14697" y="9144"/>
                  </a:lnTo>
                  <a:cubicBezTo>
                    <a:pt x="14715" y="8026"/>
                    <a:pt x="14697" y="6921"/>
                    <a:pt x="14768" y="5803"/>
                  </a:cubicBezTo>
                  <a:cubicBezTo>
                    <a:pt x="14827" y="4827"/>
                    <a:pt x="14721" y="3851"/>
                    <a:pt x="14815" y="2875"/>
                  </a:cubicBezTo>
                  <a:cubicBezTo>
                    <a:pt x="14827" y="2798"/>
                    <a:pt x="14827" y="2721"/>
                    <a:pt x="14809" y="2639"/>
                  </a:cubicBezTo>
                  <a:cubicBezTo>
                    <a:pt x="14780" y="2473"/>
                    <a:pt x="14857" y="2266"/>
                    <a:pt x="14744" y="2160"/>
                  </a:cubicBezTo>
                  <a:cubicBezTo>
                    <a:pt x="14632" y="2047"/>
                    <a:pt x="14425" y="2106"/>
                    <a:pt x="14271" y="2077"/>
                  </a:cubicBezTo>
                  <a:cubicBezTo>
                    <a:pt x="14058" y="2041"/>
                    <a:pt x="14035" y="2059"/>
                    <a:pt x="14035" y="2284"/>
                  </a:cubicBezTo>
                  <a:cubicBezTo>
                    <a:pt x="14035" y="3319"/>
                    <a:pt x="13946" y="4336"/>
                    <a:pt x="13970" y="5217"/>
                  </a:cubicBezTo>
                  <a:close/>
                  <a:moveTo>
                    <a:pt x="11929" y="3076"/>
                  </a:moveTo>
                  <a:cubicBezTo>
                    <a:pt x="11852" y="3135"/>
                    <a:pt x="11781" y="3195"/>
                    <a:pt x="11699" y="3242"/>
                  </a:cubicBezTo>
                  <a:cubicBezTo>
                    <a:pt x="11208" y="3567"/>
                    <a:pt x="10729" y="3910"/>
                    <a:pt x="10161" y="4082"/>
                  </a:cubicBezTo>
                  <a:cubicBezTo>
                    <a:pt x="9623" y="4241"/>
                    <a:pt x="9073" y="4389"/>
                    <a:pt x="8517" y="4502"/>
                  </a:cubicBezTo>
                  <a:cubicBezTo>
                    <a:pt x="8073" y="4590"/>
                    <a:pt x="7624" y="4590"/>
                    <a:pt x="7180" y="4484"/>
                  </a:cubicBezTo>
                  <a:cubicBezTo>
                    <a:pt x="6737" y="4383"/>
                    <a:pt x="6287" y="4271"/>
                    <a:pt x="5844" y="4153"/>
                  </a:cubicBezTo>
                  <a:cubicBezTo>
                    <a:pt x="5530" y="4070"/>
                    <a:pt x="5229" y="3952"/>
                    <a:pt x="4945" y="3792"/>
                  </a:cubicBezTo>
                  <a:cubicBezTo>
                    <a:pt x="4560" y="3567"/>
                    <a:pt x="4176" y="3348"/>
                    <a:pt x="3821" y="3065"/>
                  </a:cubicBezTo>
                  <a:cubicBezTo>
                    <a:pt x="3785" y="3094"/>
                    <a:pt x="3762" y="3118"/>
                    <a:pt x="3744" y="3141"/>
                  </a:cubicBezTo>
                  <a:cubicBezTo>
                    <a:pt x="3602" y="3295"/>
                    <a:pt x="3602" y="3307"/>
                    <a:pt x="3750" y="3437"/>
                  </a:cubicBezTo>
                  <a:cubicBezTo>
                    <a:pt x="3780" y="3455"/>
                    <a:pt x="3809" y="3479"/>
                    <a:pt x="3845" y="3508"/>
                  </a:cubicBezTo>
                  <a:cubicBezTo>
                    <a:pt x="4318" y="3892"/>
                    <a:pt x="4850" y="4182"/>
                    <a:pt x="5418" y="4401"/>
                  </a:cubicBezTo>
                  <a:cubicBezTo>
                    <a:pt x="6145" y="4685"/>
                    <a:pt x="6896" y="4833"/>
                    <a:pt x="7677" y="4857"/>
                  </a:cubicBezTo>
                  <a:cubicBezTo>
                    <a:pt x="8132" y="4868"/>
                    <a:pt x="8582" y="4827"/>
                    <a:pt x="9043" y="4750"/>
                  </a:cubicBezTo>
                  <a:cubicBezTo>
                    <a:pt x="10131" y="4573"/>
                    <a:pt x="11095" y="4153"/>
                    <a:pt x="11965" y="3473"/>
                  </a:cubicBezTo>
                  <a:cubicBezTo>
                    <a:pt x="12160" y="3319"/>
                    <a:pt x="12160" y="3301"/>
                    <a:pt x="11977" y="3118"/>
                  </a:cubicBezTo>
                  <a:cubicBezTo>
                    <a:pt x="11971" y="3094"/>
                    <a:pt x="11947" y="3088"/>
                    <a:pt x="11929" y="3076"/>
                  </a:cubicBezTo>
                  <a:close/>
                  <a:moveTo>
                    <a:pt x="12491" y="9257"/>
                  </a:moveTo>
                  <a:cubicBezTo>
                    <a:pt x="12213" y="9138"/>
                    <a:pt x="11959" y="9144"/>
                    <a:pt x="11710" y="9121"/>
                  </a:cubicBezTo>
                  <a:cubicBezTo>
                    <a:pt x="10675" y="9008"/>
                    <a:pt x="9629" y="8973"/>
                    <a:pt x="8588" y="8943"/>
                  </a:cubicBezTo>
                  <a:cubicBezTo>
                    <a:pt x="7304" y="8914"/>
                    <a:pt x="6027" y="8937"/>
                    <a:pt x="4749" y="9032"/>
                  </a:cubicBezTo>
                  <a:cubicBezTo>
                    <a:pt x="4164" y="9073"/>
                    <a:pt x="3573" y="9050"/>
                    <a:pt x="2987" y="9050"/>
                  </a:cubicBezTo>
                  <a:cubicBezTo>
                    <a:pt x="2863" y="9050"/>
                    <a:pt x="2739" y="9050"/>
                    <a:pt x="2603" y="9056"/>
                  </a:cubicBezTo>
                  <a:cubicBezTo>
                    <a:pt x="2561" y="9056"/>
                    <a:pt x="2526" y="9073"/>
                    <a:pt x="2526" y="9121"/>
                  </a:cubicBezTo>
                  <a:cubicBezTo>
                    <a:pt x="2526" y="9174"/>
                    <a:pt x="2567" y="9197"/>
                    <a:pt x="2603" y="9180"/>
                  </a:cubicBezTo>
                  <a:cubicBezTo>
                    <a:pt x="2892" y="9091"/>
                    <a:pt x="3165" y="9209"/>
                    <a:pt x="3448" y="9209"/>
                  </a:cubicBezTo>
                  <a:cubicBezTo>
                    <a:pt x="4436" y="9203"/>
                    <a:pt x="5424" y="9203"/>
                    <a:pt x="6411" y="9209"/>
                  </a:cubicBezTo>
                  <a:cubicBezTo>
                    <a:pt x="6902" y="9209"/>
                    <a:pt x="7387" y="9180"/>
                    <a:pt x="7878" y="9180"/>
                  </a:cubicBezTo>
                  <a:cubicBezTo>
                    <a:pt x="9049" y="9186"/>
                    <a:pt x="10220" y="9221"/>
                    <a:pt x="11385" y="9268"/>
                  </a:cubicBezTo>
                  <a:cubicBezTo>
                    <a:pt x="11663" y="9274"/>
                    <a:pt x="11935" y="9257"/>
                    <a:pt x="12207" y="9304"/>
                  </a:cubicBezTo>
                  <a:cubicBezTo>
                    <a:pt x="12284" y="9322"/>
                    <a:pt x="12379" y="9334"/>
                    <a:pt x="12491" y="9257"/>
                  </a:cubicBezTo>
                  <a:close/>
                  <a:moveTo>
                    <a:pt x="6843" y="4206"/>
                  </a:moveTo>
                  <a:cubicBezTo>
                    <a:pt x="7571" y="4443"/>
                    <a:pt x="8268" y="4448"/>
                    <a:pt x="8978" y="4182"/>
                  </a:cubicBezTo>
                  <a:cubicBezTo>
                    <a:pt x="8860" y="3993"/>
                    <a:pt x="8765" y="3822"/>
                    <a:pt x="8653" y="3668"/>
                  </a:cubicBezTo>
                  <a:cubicBezTo>
                    <a:pt x="8535" y="3502"/>
                    <a:pt x="8505" y="3242"/>
                    <a:pt x="8310" y="3177"/>
                  </a:cubicBezTo>
                  <a:cubicBezTo>
                    <a:pt x="8126" y="3118"/>
                    <a:pt x="7908" y="3165"/>
                    <a:pt x="7701" y="3165"/>
                  </a:cubicBezTo>
                  <a:lnTo>
                    <a:pt x="7641" y="3165"/>
                  </a:lnTo>
                  <a:cubicBezTo>
                    <a:pt x="7582" y="3165"/>
                    <a:pt x="7529" y="3183"/>
                    <a:pt x="7494" y="3236"/>
                  </a:cubicBezTo>
                  <a:cubicBezTo>
                    <a:pt x="7275" y="3555"/>
                    <a:pt x="7068" y="3875"/>
                    <a:pt x="6843" y="4206"/>
                  </a:cubicBezTo>
                  <a:close/>
                  <a:moveTo>
                    <a:pt x="1905" y="9558"/>
                  </a:moveTo>
                  <a:cubicBezTo>
                    <a:pt x="1822" y="9884"/>
                    <a:pt x="1763" y="9943"/>
                    <a:pt x="1491" y="9978"/>
                  </a:cubicBezTo>
                  <a:cubicBezTo>
                    <a:pt x="1166" y="10025"/>
                    <a:pt x="1006" y="9954"/>
                    <a:pt x="852" y="9688"/>
                  </a:cubicBezTo>
                  <a:cubicBezTo>
                    <a:pt x="698" y="9789"/>
                    <a:pt x="527" y="9860"/>
                    <a:pt x="409" y="10008"/>
                  </a:cubicBezTo>
                  <a:cubicBezTo>
                    <a:pt x="172" y="10321"/>
                    <a:pt x="113" y="10345"/>
                    <a:pt x="533" y="10546"/>
                  </a:cubicBezTo>
                  <a:cubicBezTo>
                    <a:pt x="941" y="10735"/>
                    <a:pt x="1373" y="10712"/>
                    <a:pt x="1798" y="10652"/>
                  </a:cubicBezTo>
                  <a:cubicBezTo>
                    <a:pt x="2023" y="10623"/>
                    <a:pt x="2236" y="10564"/>
                    <a:pt x="2437" y="10445"/>
                  </a:cubicBezTo>
                  <a:cubicBezTo>
                    <a:pt x="2614" y="10339"/>
                    <a:pt x="2626" y="10309"/>
                    <a:pt x="2555" y="10114"/>
                  </a:cubicBezTo>
                  <a:cubicBezTo>
                    <a:pt x="2449" y="9801"/>
                    <a:pt x="2212" y="9641"/>
                    <a:pt x="1905" y="9558"/>
                  </a:cubicBezTo>
                  <a:close/>
                  <a:moveTo>
                    <a:pt x="13863" y="9558"/>
                  </a:moveTo>
                  <a:cubicBezTo>
                    <a:pt x="13591" y="9617"/>
                    <a:pt x="13384" y="9765"/>
                    <a:pt x="13260" y="10008"/>
                  </a:cubicBezTo>
                  <a:cubicBezTo>
                    <a:pt x="13118" y="10280"/>
                    <a:pt x="13148" y="10363"/>
                    <a:pt x="13420" y="10487"/>
                  </a:cubicBezTo>
                  <a:cubicBezTo>
                    <a:pt x="13916" y="10712"/>
                    <a:pt x="14443" y="10735"/>
                    <a:pt x="14963" y="10635"/>
                  </a:cubicBezTo>
                  <a:cubicBezTo>
                    <a:pt x="15135" y="10605"/>
                    <a:pt x="15300" y="10534"/>
                    <a:pt x="15448" y="10428"/>
                  </a:cubicBezTo>
                  <a:cubicBezTo>
                    <a:pt x="15549" y="10357"/>
                    <a:pt x="15555" y="10292"/>
                    <a:pt x="15495" y="10185"/>
                  </a:cubicBezTo>
                  <a:cubicBezTo>
                    <a:pt x="15359" y="9954"/>
                    <a:pt x="15158" y="9789"/>
                    <a:pt x="14898" y="9682"/>
                  </a:cubicBezTo>
                  <a:cubicBezTo>
                    <a:pt x="14798" y="9984"/>
                    <a:pt x="14561" y="10002"/>
                    <a:pt x="14307" y="9972"/>
                  </a:cubicBezTo>
                  <a:cubicBezTo>
                    <a:pt x="14011" y="9949"/>
                    <a:pt x="13958" y="9889"/>
                    <a:pt x="13863" y="9558"/>
                  </a:cubicBezTo>
                  <a:close/>
                  <a:moveTo>
                    <a:pt x="13609" y="1929"/>
                  </a:moveTo>
                  <a:cubicBezTo>
                    <a:pt x="13514" y="1639"/>
                    <a:pt x="13260" y="1545"/>
                    <a:pt x="13017" y="1704"/>
                  </a:cubicBezTo>
                  <a:cubicBezTo>
                    <a:pt x="12887" y="1805"/>
                    <a:pt x="12805" y="1935"/>
                    <a:pt x="12781" y="2101"/>
                  </a:cubicBezTo>
                  <a:cubicBezTo>
                    <a:pt x="12751" y="2296"/>
                    <a:pt x="12745" y="2509"/>
                    <a:pt x="12562" y="2651"/>
                  </a:cubicBezTo>
                  <a:cubicBezTo>
                    <a:pt x="12532" y="2674"/>
                    <a:pt x="12544" y="2704"/>
                    <a:pt x="12562" y="2733"/>
                  </a:cubicBezTo>
                  <a:cubicBezTo>
                    <a:pt x="12568" y="2751"/>
                    <a:pt x="12598" y="2763"/>
                    <a:pt x="12603" y="2757"/>
                  </a:cubicBezTo>
                  <a:cubicBezTo>
                    <a:pt x="12739" y="2716"/>
                    <a:pt x="12852" y="2639"/>
                    <a:pt x="12958" y="2556"/>
                  </a:cubicBezTo>
                  <a:cubicBezTo>
                    <a:pt x="13041" y="2491"/>
                    <a:pt x="12970" y="2408"/>
                    <a:pt x="12958" y="2343"/>
                  </a:cubicBezTo>
                  <a:cubicBezTo>
                    <a:pt x="12941" y="2112"/>
                    <a:pt x="13006" y="2018"/>
                    <a:pt x="13236" y="1988"/>
                  </a:cubicBezTo>
                  <a:cubicBezTo>
                    <a:pt x="13360" y="1959"/>
                    <a:pt x="13485" y="1953"/>
                    <a:pt x="13609" y="1929"/>
                  </a:cubicBezTo>
                  <a:close/>
                  <a:moveTo>
                    <a:pt x="2141" y="1929"/>
                  </a:moveTo>
                  <a:cubicBezTo>
                    <a:pt x="2266" y="1941"/>
                    <a:pt x="2378" y="1959"/>
                    <a:pt x="2478" y="1970"/>
                  </a:cubicBezTo>
                  <a:cubicBezTo>
                    <a:pt x="2774" y="2012"/>
                    <a:pt x="2851" y="2089"/>
                    <a:pt x="2792" y="2361"/>
                  </a:cubicBezTo>
                  <a:cubicBezTo>
                    <a:pt x="2762" y="2497"/>
                    <a:pt x="2798" y="2562"/>
                    <a:pt x="2898" y="2621"/>
                  </a:cubicBezTo>
                  <a:cubicBezTo>
                    <a:pt x="2958" y="2651"/>
                    <a:pt x="3017" y="2698"/>
                    <a:pt x="3076" y="2727"/>
                  </a:cubicBezTo>
                  <a:cubicBezTo>
                    <a:pt x="3123" y="2751"/>
                    <a:pt x="3165" y="2781"/>
                    <a:pt x="3206" y="2727"/>
                  </a:cubicBezTo>
                  <a:cubicBezTo>
                    <a:pt x="3224" y="2692"/>
                    <a:pt x="3212" y="2645"/>
                    <a:pt x="3176" y="2621"/>
                  </a:cubicBezTo>
                  <a:cubicBezTo>
                    <a:pt x="3028" y="2509"/>
                    <a:pt x="3005" y="2349"/>
                    <a:pt x="2987" y="2177"/>
                  </a:cubicBezTo>
                  <a:cubicBezTo>
                    <a:pt x="2975" y="2012"/>
                    <a:pt x="2910" y="1864"/>
                    <a:pt x="2774" y="1740"/>
                  </a:cubicBezTo>
                  <a:cubicBezTo>
                    <a:pt x="2555" y="1545"/>
                    <a:pt x="2295" y="1610"/>
                    <a:pt x="2141" y="1929"/>
                  </a:cubicBezTo>
                  <a:close/>
                  <a:moveTo>
                    <a:pt x="14011" y="1876"/>
                  </a:moveTo>
                  <a:cubicBezTo>
                    <a:pt x="14100" y="1894"/>
                    <a:pt x="14165" y="1905"/>
                    <a:pt x="14236" y="1911"/>
                  </a:cubicBezTo>
                  <a:cubicBezTo>
                    <a:pt x="14413" y="1935"/>
                    <a:pt x="14579" y="1953"/>
                    <a:pt x="14756" y="1964"/>
                  </a:cubicBezTo>
                  <a:cubicBezTo>
                    <a:pt x="14886" y="1970"/>
                    <a:pt x="14910" y="1935"/>
                    <a:pt x="14874" y="1811"/>
                  </a:cubicBezTo>
                  <a:cubicBezTo>
                    <a:pt x="14809" y="1586"/>
                    <a:pt x="14656" y="1480"/>
                    <a:pt x="14419" y="1468"/>
                  </a:cubicBezTo>
                  <a:cubicBezTo>
                    <a:pt x="14200" y="1462"/>
                    <a:pt x="14117" y="1545"/>
                    <a:pt x="14011" y="1876"/>
                  </a:cubicBezTo>
                  <a:close/>
                  <a:moveTo>
                    <a:pt x="1757" y="1870"/>
                  </a:moveTo>
                  <a:cubicBezTo>
                    <a:pt x="1645" y="1527"/>
                    <a:pt x="1556" y="1456"/>
                    <a:pt x="1313" y="1468"/>
                  </a:cubicBezTo>
                  <a:cubicBezTo>
                    <a:pt x="1083" y="1485"/>
                    <a:pt x="929" y="1621"/>
                    <a:pt x="882" y="1840"/>
                  </a:cubicBezTo>
                  <a:cubicBezTo>
                    <a:pt x="858" y="1929"/>
                    <a:pt x="888" y="1982"/>
                    <a:pt x="976" y="1964"/>
                  </a:cubicBezTo>
                  <a:cubicBezTo>
                    <a:pt x="1231" y="1929"/>
                    <a:pt x="1491" y="1935"/>
                    <a:pt x="1757" y="1870"/>
                  </a:cubicBezTo>
                  <a:close/>
                  <a:moveTo>
                    <a:pt x="2337" y="2408"/>
                  </a:moveTo>
                  <a:lnTo>
                    <a:pt x="2455" y="2408"/>
                  </a:lnTo>
                  <a:cubicBezTo>
                    <a:pt x="2555" y="2408"/>
                    <a:pt x="2632" y="2384"/>
                    <a:pt x="2632" y="2266"/>
                  </a:cubicBezTo>
                  <a:cubicBezTo>
                    <a:pt x="2632" y="2160"/>
                    <a:pt x="2555" y="2142"/>
                    <a:pt x="2478" y="2136"/>
                  </a:cubicBezTo>
                  <a:cubicBezTo>
                    <a:pt x="2348" y="2130"/>
                    <a:pt x="2206" y="2118"/>
                    <a:pt x="2070" y="2118"/>
                  </a:cubicBezTo>
                  <a:cubicBezTo>
                    <a:pt x="1999" y="2118"/>
                    <a:pt x="1905" y="2083"/>
                    <a:pt x="1911" y="2213"/>
                  </a:cubicBezTo>
                  <a:cubicBezTo>
                    <a:pt x="1911" y="2313"/>
                    <a:pt x="1928" y="2384"/>
                    <a:pt x="2053" y="2384"/>
                  </a:cubicBezTo>
                  <a:cubicBezTo>
                    <a:pt x="2130" y="2396"/>
                    <a:pt x="2218" y="2402"/>
                    <a:pt x="2337" y="2408"/>
                  </a:cubicBezTo>
                  <a:close/>
                  <a:moveTo>
                    <a:pt x="13508" y="2118"/>
                  </a:moveTo>
                  <a:cubicBezTo>
                    <a:pt x="13467" y="2124"/>
                    <a:pt x="13355" y="2136"/>
                    <a:pt x="13248" y="2148"/>
                  </a:cubicBezTo>
                  <a:cubicBezTo>
                    <a:pt x="13171" y="2160"/>
                    <a:pt x="13130" y="2201"/>
                    <a:pt x="13142" y="2290"/>
                  </a:cubicBezTo>
                  <a:cubicBezTo>
                    <a:pt x="13148" y="2373"/>
                    <a:pt x="13201" y="2414"/>
                    <a:pt x="13272" y="2408"/>
                  </a:cubicBezTo>
                  <a:cubicBezTo>
                    <a:pt x="13437" y="2408"/>
                    <a:pt x="13603" y="2402"/>
                    <a:pt x="13769" y="2384"/>
                  </a:cubicBezTo>
                  <a:cubicBezTo>
                    <a:pt x="13881" y="2378"/>
                    <a:pt x="13863" y="2284"/>
                    <a:pt x="13863" y="2207"/>
                  </a:cubicBezTo>
                  <a:cubicBezTo>
                    <a:pt x="13869" y="2130"/>
                    <a:pt x="13804" y="2118"/>
                    <a:pt x="13745" y="2130"/>
                  </a:cubicBezTo>
                  <a:cubicBezTo>
                    <a:pt x="13686" y="2118"/>
                    <a:pt x="13627" y="2118"/>
                    <a:pt x="13508" y="2118"/>
                  </a:cubicBezTo>
                  <a:close/>
                  <a:moveTo>
                    <a:pt x="12391" y="3195"/>
                  </a:moveTo>
                  <a:cubicBezTo>
                    <a:pt x="12467" y="3171"/>
                    <a:pt x="12509" y="3112"/>
                    <a:pt x="12491" y="3047"/>
                  </a:cubicBezTo>
                  <a:cubicBezTo>
                    <a:pt x="12444" y="2899"/>
                    <a:pt x="12373" y="2757"/>
                    <a:pt x="12260" y="2651"/>
                  </a:cubicBezTo>
                  <a:cubicBezTo>
                    <a:pt x="12184" y="2585"/>
                    <a:pt x="12113" y="2633"/>
                    <a:pt x="12077" y="2710"/>
                  </a:cubicBezTo>
                  <a:cubicBezTo>
                    <a:pt x="11994" y="2852"/>
                    <a:pt x="12231" y="3201"/>
                    <a:pt x="12391" y="3195"/>
                  </a:cubicBezTo>
                  <a:close/>
                  <a:moveTo>
                    <a:pt x="3720" y="2781"/>
                  </a:moveTo>
                  <a:cubicBezTo>
                    <a:pt x="3715" y="2721"/>
                    <a:pt x="3691" y="2668"/>
                    <a:pt x="3632" y="2639"/>
                  </a:cubicBezTo>
                  <a:cubicBezTo>
                    <a:pt x="3567" y="2609"/>
                    <a:pt x="3513" y="2633"/>
                    <a:pt x="3484" y="2680"/>
                  </a:cubicBezTo>
                  <a:cubicBezTo>
                    <a:pt x="3407" y="2792"/>
                    <a:pt x="3318" y="2905"/>
                    <a:pt x="3289" y="3035"/>
                  </a:cubicBezTo>
                  <a:cubicBezTo>
                    <a:pt x="3259" y="3130"/>
                    <a:pt x="3348" y="3212"/>
                    <a:pt x="3437" y="3183"/>
                  </a:cubicBezTo>
                  <a:cubicBezTo>
                    <a:pt x="3549" y="3141"/>
                    <a:pt x="3720" y="2905"/>
                    <a:pt x="3720" y="2781"/>
                  </a:cubicBezTo>
                  <a:close/>
                  <a:moveTo>
                    <a:pt x="2419" y="2970"/>
                  </a:moveTo>
                  <a:cubicBezTo>
                    <a:pt x="2366" y="2568"/>
                    <a:pt x="2366" y="2568"/>
                    <a:pt x="2124" y="2609"/>
                  </a:cubicBezTo>
                  <a:cubicBezTo>
                    <a:pt x="2206" y="2804"/>
                    <a:pt x="2206" y="2804"/>
                    <a:pt x="2419" y="2970"/>
                  </a:cubicBezTo>
                  <a:close/>
                  <a:moveTo>
                    <a:pt x="13337" y="2988"/>
                  </a:moveTo>
                  <a:cubicBezTo>
                    <a:pt x="13485" y="2905"/>
                    <a:pt x="13562" y="2804"/>
                    <a:pt x="13621" y="2698"/>
                  </a:cubicBezTo>
                  <a:cubicBezTo>
                    <a:pt x="13656" y="2639"/>
                    <a:pt x="13656" y="2585"/>
                    <a:pt x="13567" y="2580"/>
                  </a:cubicBezTo>
                  <a:cubicBezTo>
                    <a:pt x="13449" y="2574"/>
                    <a:pt x="13360" y="2585"/>
                    <a:pt x="13366" y="2739"/>
                  </a:cubicBezTo>
                  <a:cubicBezTo>
                    <a:pt x="13378" y="2804"/>
                    <a:pt x="13360" y="2875"/>
                    <a:pt x="13337" y="29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2"/>
            <p:cNvSpPr/>
            <p:nvPr/>
          </p:nvSpPr>
          <p:spPr>
            <a:xfrm>
              <a:off x="3636680" y="3483198"/>
              <a:ext cx="1723067" cy="749954"/>
            </a:xfrm>
            <a:custGeom>
              <a:rect b="b" l="l" r="r" t="t"/>
              <a:pathLst>
                <a:path extrusionOk="0" h="4147" w="9528">
                  <a:moveTo>
                    <a:pt x="9528" y="4123"/>
                  </a:moveTo>
                  <a:cubicBezTo>
                    <a:pt x="9191" y="4146"/>
                    <a:pt x="8865" y="4064"/>
                    <a:pt x="8528" y="4046"/>
                  </a:cubicBezTo>
                  <a:cubicBezTo>
                    <a:pt x="7807" y="3998"/>
                    <a:pt x="7091" y="3963"/>
                    <a:pt x="6364" y="3933"/>
                  </a:cubicBezTo>
                  <a:cubicBezTo>
                    <a:pt x="5624" y="3904"/>
                    <a:pt x="4879" y="3886"/>
                    <a:pt x="4140" y="3904"/>
                  </a:cubicBezTo>
                  <a:cubicBezTo>
                    <a:pt x="3105" y="3916"/>
                    <a:pt x="2070" y="4010"/>
                    <a:pt x="1035" y="4010"/>
                  </a:cubicBezTo>
                  <a:lnTo>
                    <a:pt x="53" y="4010"/>
                  </a:lnTo>
                  <a:cubicBezTo>
                    <a:pt x="0" y="3939"/>
                    <a:pt x="53" y="3910"/>
                    <a:pt x="89" y="3880"/>
                  </a:cubicBezTo>
                  <a:cubicBezTo>
                    <a:pt x="686" y="3383"/>
                    <a:pt x="1165" y="2780"/>
                    <a:pt x="1680" y="2201"/>
                  </a:cubicBezTo>
                  <a:cubicBezTo>
                    <a:pt x="2277" y="1520"/>
                    <a:pt x="2874" y="834"/>
                    <a:pt x="3466" y="148"/>
                  </a:cubicBezTo>
                  <a:cubicBezTo>
                    <a:pt x="3560" y="36"/>
                    <a:pt x="3661" y="6"/>
                    <a:pt x="3797" y="36"/>
                  </a:cubicBezTo>
                  <a:cubicBezTo>
                    <a:pt x="4270" y="125"/>
                    <a:pt x="4737" y="190"/>
                    <a:pt x="5216" y="184"/>
                  </a:cubicBezTo>
                  <a:cubicBezTo>
                    <a:pt x="5642" y="178"/>
                    <a:pt x="6056" y="131"/>
                    <a:pt x="6470" y="36"/>
                  </a:cubicBezTo>
                  <a:cubicBezTo>
                    <a:pt x="6636" y="1"/>
                    <a:pt x="6724" y="36"/>
                    <a:pt x="6825" y="184"/>
                  </a:cubicBezTo>
                  <a:cubicBezTo>
                    <a:pt x="7345" y="941"/>
                    <a:pt x="7807" y="1739"/>
                    <a:pt x="8351" y="2479"/>
                  </a:cubicBezTo>
                  <a:cubicBezTo>
                    <a:pt x="8706" y="2958"/>
                    <a:pt x="9072" y="3431"/>
                    <a:pt x="9427" y="3904"/>
                  </a:cubicBezTo>
                  <a:cubicBezTo>
                    <a:pt x="9469" y="3963"/>
                    <a:pt x="9528" y="4004"/>
                    <a:pt x="9528" y="4123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2"/>
            <p:cNvSpPr/>
            <p:nvPr/>
          </p:nvSpPr>
          <p:spPr>
            <a:xfrm>
              <a:off x="3314602" y="2975217"/>
              <a:ext cx="161673" cy="1404423"/>
            </a:xfrm>
            <a:custGeom>
              <a:rect b="b" l="l" r="r" t="t"/>
              <a:pathLst>
                <a:path extrusionOk="0" h="7766" w="894">
                  <a:moveTo>
                    <a:pt x="870" y="3324"/>
                  </a:moveTo>
                  <a:cubicBezTo>
                    <a:pt x="894" y="4732"/>
                    <a:pt x="770" y="6121"/>
                    <a:pt x="758" y="7505"/>
                  </a:cubicBezTo>
                  <a:cubicBezTo>
                    <a:pt x="758" y="7718"/>
                    <a:pt x="699" y="7754"/>
                    <a:pt x="433" y="7760"/>
                  </a:cubicBezTo>
                  <a:cubicBezTo>
                    <a:pt x="208" y="7766"/>
                    <a:pt x="149" y="7724"/>
                    <a:pt x="137" y="7505"/>
                  </a:cubicBezTo>
                  <a:cubicBezTo>
                    <a:pt x="125" y="7009"/>
                    <a:pt x="131" y="6506"/>
                    <a:pt x="125" y="6009"/>
                  </a:cubicBezTo>
                  <a:cubicBezTo>
                    <a:pt x="102" y="4909"/>
                    <a:pt x="72" y="3809"/>
                    <a:pt x="60" y="2697"/>
                  </a:cubicBezTo>
                  <a:cubicBezTo>
                    <a:pt x="48" y="2129"/>
                    <a:pt x="96" y="1568"/>
                    <a:pt x="31" y="1000"/>
                  </a:cubicBezTo>
                  <a:cubicBezTo>
                    <a:pt x="1" y="740"/>
                    <a:pt x="42" y="473"/>
                    <a:pt x="60" y="207"/>
                  </a:cubicBezTo>
                  <a:cubicBezTo>
                    <a:pt x="60" y="113"/>
                    <a:pt x="102" y="65"/>
                    <a:pt x="196" y="65"/>
                  </a:cubicBezTo>
                  <a:cubicBezTo>
                    <a:pt x="344" y="59"/>
                    <a:pt x="486" y="36"/>
                    <a:pt x="634" y="12"/>
                  </a:cubicBezTo>
                  <a:cubicBezTo>
                    <a:pt x="758" y="0"/>
                    <a:pt x="811" y="42"/>
                    <a:pt x="811" y="178"/>
                  </a:cubicBezTo>
                  <a:cubicBezTo>
                    <a:pt x="811" y="426"/>
                    <a:pt x="811" y="686"/>
                    <a:pt x="817" y="935"/>
                  </a:cubicBezTo>
                  <a:cubicBezTo>
                    <a:pt x="847" y="1745"/>
                    <a:pt x="876" y="2549"/>
                    <a:pt x="870" y="3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5668607" y="2975217"/>
              <a:ext cx="164928" cy="1411837"/>
            </a:xfrm>
            <a:custGeom>
              <a:rect b="b" l="l" r="r" t="t"/>
              <a:pathLst>
                <a:path extrusionOk="0" h="7807" w="912">
                  <a:moveTo>
                    <a:pt x="25" y="3170"/>
                  </a:moveTo>
                  <a:cubicBezTo>
                    <a:pt x="1" y="2289"/>
                    <a:pt x="90" y="1272"/>
                    <a:pt x="90" y="243"/>
                  </a:cubicBezTo>
                  <a:cubicBezTo>
                    <a:pt x="90" y="24"/>
                    <a:pt x="113" y="0"/>
                    <a:pt x="326" y="36"/>
                  </a:cubicBezTo>
                  <a:cubicBezTo>
                    <a:pt x="486" y="65"/>
                    <a:pt x="693" y="6"/>
                    <a:pt x="799" y="119"/>
                  </a:cubicBezTo>
                  <a:cubicBezTo>
                    <a:pt x="912" y="231"/>
                    <a:pt x="835" y="438"/>
                    <a:pt x="864" y="598"/>
                  </a:cubicBezTo>
                  <a:cubicBezTo>
                    <a:pt x="882" y="674"/>
                    <a:pt x="882" y="751"/>
                    <a:pt x="870" y="834"/>
                  </a:cubicBezTo>
                  <a:cubicBezTo>
                    <a:pt x="776" y="1810"/>
                    <a:pt x="882" y="2786"/>
                    <a:pt x="823" y="3762"/>
                  </a:cubicBezTo>
                  <a:cubicBezTo>
                    <a:pt x="752" y="4874"/>
                    <a:pt x="776" y="5985"/>
                    <a:pt x="752" y="7103"/>
                  </a:cubicBezTo>
                  <a:lnTo>
                    <a:pt x="752" y="7428"/>
                  </a:lnTo>
                  <a:cubicBezTo>
                    <a:pt x="746" y="7754"/>
                    <a:pt x="681" y="7807"/>
                    <a:pt x="368" y="7771"/>
                  </a:cubicBezTo>
                  <a:cubicBezTo>
                    <a:pt x="155" y="7742"/>
                    <a:pt x="143" y="7724"/>
                    <a:pt x="131" y="7488"/>
                  </a:cubicBezTo>
                  <a:cubicBezTo>
                    <a:pt x="113" y="6736"/>
                    <a:pt x="101" y="5985"/>
                    <a:pt x="60" y="5234"/>
                  </a:cubicBezTo>
                  <a:cubicBezTo>
                    <a:pt x="31" y="4590"/>
                    <a:pt x="25" y="3957"/>
                    <a:pt x="25" y="317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3799256" y="3158047"/>
              <a:ext cx="1546565" cy="326421"/>
            </a:xfrm>
            <a:custGeom>
              <a:rect b="b" l="l" r="r" t="t"/>
              <a:pathLst>
                <a:path extrusionOk="0" h="1805" w="8552">
                  <a:moveTo>
                    <a:pt x="8321" y="18"/>
                  </a:moveTo>
                  <a:cubicBezTo>
                    <a:pt x="8351" y="30"/>
                    <a:pt x="8363" y="36"/>
                    <a:pt x="8374" y="54"/>
                  </a:cubicBezTo>
                  <a:cubicBezTo>
                    <a:pt x="8552" y="237"/>
                    <a:pt x="8552" y="255"/>
                    <a:pt x="8363" y="409"/>
                  </a:cubicBezTo>
                  <a:cubicBezTo>
                    <a:pt x="7505" y="1089"/>
                    <a:pt x="6529" y="1509"/>
                    <a:pt x="5441" y="1686"/>
                  </a:cubicBezTo>
                  <a:cubicBezTo>
                    <a:pt x="4986" y="1763"/>
                    <a:pt x="4530" y="1804"/>
                    <a:pt x="4075" y="1793"/>
                  </a:cubicBezTo>
                  <a:cubicBezTo>
                    <a:pt x="3300" y="1763"/>
                    <a:pt x="2543" y="1615"/>
                    <a:pt x="1822" y="1337"/>
                  </a:cubicBezTo>
                  <a:cubicBezTo>
                    <a:pt x="1248" y="1124"/>
                    <a:pt x="728" y="829"/>
                    <a:pt x="243" y="444"/>
                  </a:cubicBezTo>
                  <a:cubicBezTo>
                    <a:pt x="219" y="421"/>
                    <a:pt x="177" y="403"/>
                    <a:pt x="148" y="373"/>
                  </a:cubicBezTo>
                  <a:cubicBezTo>
                    <a:pt x="0" y="237"/>
                    <a:pt x="0" y="231"/>
                    <a:pt x="142" y="77"/>
                  </a:cubicBezTo>
                  <a:cubicBezTo>
                    <a:pt x="166" y="54"/>
                    <a:pt x="189" y="36"/>
                    <a:pt x="225" y="1"/>
                  </a:cubicBezTo>
                  <a:cubicBezTo>
                    <a:pt x="574" y="284"/>
                    <a:pt x="964" y="503"/>
                    <a:pt x="1348" y="728"/>
                  </a:cubicBezTo>
                  <a:cubicBezTo>
                    <a:pt x="1626" y="888"/>
                    <a:pt x="1934" y="1006"/>
                    <a:pt x="2242" y="1089"/>
                  </a:cubicBezTo>
                  <a:cubicBezTo>
                    <a:pt x="2685" y="1207"/>
                    <a:pt x="3129" y="1319"/>
                    <a:pt x="3578" y="1420"/>
                  </a:cubicBezTo>
                  <a:cubicBezTo>
                    <a:pt x="4022" y="1526"/>
                    <a:pt x="4477" y="1526"/>
                    <a:pt x="4921" y="1438"/>
                  </a:cubicBezTo>
                  <a:cubicBezTo>
                    <a:pt x="5471" y="1319"/>
                    <a:pt x="6021" y="1172"/>
                    <a:pt x="6559" y="1012"/>
                  </a:cubicBezTo>
                  <a:cubicBezTo>
                    <a:pt x="7127" y="846"/>
                    <a:pt x="7612" y="503"/>
                    <a:pt x="8096" y="178"/>
                  </a:cubicBezTo>
                  <a:cubicBezTo>
                    <a:pt x="8173" y="137"/>
                    <a:pt x="8244" y="66"/>
                    <a:pt x="8321" y="18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3603405" y="4216870"/>
              <a:ext cx="1802457" cy="76135"/>
            </a:xfrm>
            <a:custGeom>
              <a:rect b="b" l="l" r="r" t="t"/>
              <a:pathLst>
                <a:path extrusionOk="0" h="421" w="9967">
                  <a:moveTo>
                    <a:pt x="9966" y="344"/>
                  </a:moveTo>
                  <a:cubicBezTo>
                    <a:pt x="9854" y="421"/>
                    <a:pt x="9759" y="409"/>
                    <a:pt x="9682" y="391"/>
                  </a:cubicBezTo>
                  <a:cubicBezTo>
                    <a:pt x="9410" y="344"/>
                    <a:pt x="9138" y="361"/>
                    <a:pt x="8860" y="355"/>
                  </a:cubicBezTo>
                  <a:cubicBezTo>
                    <a:pt x="7695" y="314"/>
                    <a:pt x="6518" y="273"/>
                    <a:pt x="5353" y="267"/>
                  </a:cubicBezTo>
                  <a:cubicBezTo>
                    <a:pt x="4862" y="267"/>
                    <a:pt x="4377" y="296"/>
                    <a:pt x="3886" y="296"/>
                  </a:cubicBezTo>
                  <a:cubicBezTo>
                    <a:pt x="2899" y="290"/>
                    <a:pt x="1911" y="296"/>
                    <a:pt x="923" y="296"/>
                  </a:cubicBezTo>
                  <a:cubicBezTo>
                    <a:pt x="640" y="296"/>
                    <a:pt x="367" y="178"/>
                    <a:pt x="78" y="267"/>
                  </a:cubicBezTo>
                  <a:cubicBezTo>
                    <a:pt x="42" y="284"/>
                    <a:pt x="1" y="249"/>
                    <a:pt x="1" y="208"/>
                  </a:cubicBezTo>
                  <a:cubicBezTo>
                    <a:pt x="1" y="166"/>
                    <a:pt x="36" y="143"/>
                    <a:pt x="78" y="143"/>
                  </a:cubicBezTo>
                  <a:cubicBezTo>
                    <a:pt x="208" y="137"/>
                    <a:pt x="332" y="137"/>
                    <a:pt x="462" y="137"/>
                  </a:cubicBezTo>
                  <a:cubicBezTo>
                    <a:pt x="1048" y="125"/>
                    <a:pt x="1639" y="154"/>
                    <a:pt x="2224" y="119"/>
                  </a:cubicBezTo>
                  <a:cubicBezTo>
                    <a:pt x="3502" y="24"/>
                    <a:pt x="4779" y="1"/>
                    <a:pt x="6063" y="30"/>
                  </a:cubicBezTo>
                  <a:cubicBezTo>
                    <a:pt x="7104" y="54"/>
                    <a:pt x="8145" y="95"/>
                    <a:pt x="9185" y="208"/>
                  </a:cubicBezTo>
                  <a:cubicBezTo>
                    <a:pt x="9434" y="231"/>
                    <a:pt x="9688" y="225"/>
                    <a:pt x="9966" y="344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4384276" y="3168716"/>
              <a:ext cx="386280" cy="240882"/>
            </a:xfrm>
            <a:custGeom>
              <a:rect b="b" l="l" r="r" t="t"/>
              <a:pathLst>
                <a:path extrusionOk="0" h="1332" w="2136">
                  <a:moveTo>
                    <a:pt x="0" y="1089"/>
                  </a:moveTo>
                  <a:cubicBezTo>
                    <a:pt x="225" y="746"/>
                    <a:pt x="432" y="438"/>
                    <a:pt x="651" y="119"/>
                  </a:cubicBezTo>
                  <a:cubicBezTo>
                    <a:pt x="686" y="66"/>
                    <a:pt x="739" y="48"/>
                    <a:pt x="798" y="48"/>
                  </a:cubicBezTo>
                  <a:lnTo>
                    <a:pt x="852" y="48"/>
                  </a:lnTo>
                  <a:cubicBezTo>
                    <a:pt x="1059" y="48"/>
                    <a:pt x="1283" y="1"/>
                    <a:pt x="1467" y="60"/>
                  </a:cubicBezTo>
                  <a:cubicBezTo>
                    <a:pt x="1662" y="125"/>
                    <a:pt x="1692" y="385"/>
                    <a:pt x="1810" y="551"/>
                  </a:cubicBezTo>
                  <a:cubicBezTo>
                    <a:pt x="1928" y="705"/>
                    <a:pt x="2017" y="876"/>
                    <a:pt x="2135" y="1065"/>
                  </a:cubicBezTo>
                  <a:cubicBezTo>
                    <a:pt x="1419" y="1331"/>
                    <a:pt x="722" y="1326"/>
                    <a:pt x="0" y="1089"/>
                  </a:cubicBezTo>
                  <a:close/>
                </a:path>
              </a:pathLst>
            </a:custGeom>
            <a:solidFill>
              <a:srgbClr val="B8251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3168121" y="4333512"/>
              <a:ext cx="453734" cy="214118"/>
            </a:xfrm>
            <a:custGeom>
              <a:rect b="b" l="l" r="r" t="t"/>
              <a:pathLst>
                <a:path extrusionOk="0" h="1184" w="2509">
                  <a:moveTo>
                    <a:pt x="1787" y="0"/>
                  </a:moveTo>
                  <a:cubicBezTo>
                    <a:pt x="2094" y="83"/>
                    <a:pt x="2331" y="243"/>
                    <a:pt x="2443" y="562"/>
                  </a:cubicBezTo>
                  <a:cubicBezTo>
                    <a:pt x="2508" y="763"/>
                    <a:pt x="2496" y="787"/>
                    <a:pt x="2325" y="893"/>
                  </a:cubicBezTo>
                  <a:cubicBezTo>
                    <a:pt x="2124" y="1012"/>
                    <a:pt x="1911" y="1071"/>
                    <a:pt x="1686" y="1100"/>
                  </a:cubicBezTo>
                  <a:cubicBezTo>
                    <a:pt x="1260" y="1159"/>
                    <a:pt x="823" y="1183"/>
                    <a:pt x="427" y="994"/>
                  </a:cubicBezTo>
                  <a:cubicBezTo>
                    <a:pt x="1" y="799"/>
                    <a:pt x="60" y="769"/>
                    <a:pt x="296" y="456"/>
                  </a:cubicBezTo>
                  <a:cubicBezTo>
                    <a:pt x="415" y="302"/>
                    <a:pt x="586" y="231"/>
                    <a:pt x="740" y="142"/>
                  </a:cubicBezTo>
                  <a:cubicBezTo>
                    <a:pt x="900" y="414"/>
                    <a:pt x="1053" y="479"/>
                    <a:pt x="1379" y="426"/>
                  </a:cubicBezTo>
                  <a:cubicBezTo>
                    <a:pt x="1645" y="385"/>
                    <a:pt x="1698" y="326"/>
                    <a:pt x="17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2"/>
            <p:cNvSpPr/>
            <p:nvPr/>
          </p:nvSpPr>
          <p:spPr>
            <a:xfrm>
              <a:off x="5518871" y="4333512"/>
              <a:ext cx="443064" cy="214118"/>
            </a:xfrm>
            <a:custGeom>
              <a:rect b="b" l="l" r="r" t="t"/>
              <a:pathLst>
                <a:path extrusionOk="0" h="1184" w="2450">
                  <a:moveTo>
                    <a:pt x="746" y="0"/>
                  </a:moveTo>
                  <a:cubicBezTo>
                    <a:pt x="841" y="331"/>
                    <a:pt x="900" y="391"/>
                    <a:pt x="1190" y="420"/>
                  </a:cubicBezTo>
                  <a:cubicBezTo>
                    <a:pt x="1444" y="450"/>
                    <a:pt x="1675" y="426"/>
                    <a:pt x="1781" y="130"/>
                  </a:cubicBezTo>
                  <a:cubicBezTo>
                    <a:pt x="2047" y="237"/>
                    <a:pt x="2242" y="408"/>
                    <a:pt x="2378" y="633"/>
                  </a:cubicBezTo>
                  <a:cubicBezTo>
                    <a:pt x="2449" y="740"/>
                    <a:pt x="2438" y="805"/>
                    <a:pt x="2325" y="881"/>
                  </a:cubicBezTo>
                  <a:cubicBezTo>
                    <a:pt x="2177" y="976"/>
                    <a:pt x="2018" y="1047"/>
                    <a:pt x="1846" y="1083"/>
                  </a:cubicBezTo>
                  <a:cubicBezTo>
                    <a:pt x="1326" y="1183"/>
                    <a:pt x="799" y="1159"/>
                    <a:pt x="303" y="935"/>
                  </a:cubicBezTo>
                  <a:cubicBezTo>
                    <a:pt x="31" y="810"/>
                    <a:pt x="1" y="734"/>
                    <a:pt x="137" y="456"/>
                  </a:cubicBezTo>
                  <a:cubicBezTo>
                    <a:pt x="267" y="207"/>
                    <a:pt x="474" y="59"/>
                    <a:pt x="7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2"/>
            <p:cNvSpPr/>
            <p:nvPr/>
          </p:nvSpPr>
          <p:spPr>
            <a:xfrm>
              <a:off x="5652693" y="2653320"/>
              <a:ext cx="215022" cy="199108"/>
            </a:xfrm>
            <a:custGeom>
              <a:rect b="b" l="l" r="r" t="t"/>
              <a:pathLst>
                <a:path extrusionOk="0" h="1101" w="1189">
                  <a:moveTo>
                    <a:pt x="769" y="0"/>
                  </a:moveTo>
                  <a:cubicBezTo>
                    <a:pt x="1094" y="178"/>
                    <a:pt x="1189" y="426"/>
                    <a:pt x="1059" y="745"/>
                  </a:cubicBezTo>
                  <a:cubicBezTo>
                    <a:pt x="946" y="1011"/>
                    <a:pt x="686" y="1100"/>
                    <a:pt x="438" y="964"/>
                  </a:cubicBezTo>
                  <a:cubicBezTo>
                    <a:pt x="36" y="751"/>
                    <a:pt x="0" y="272"/>
                    <a:pt x="361" y="0"/>
                  </a:cubicBezTo>
                  <a:cubicBezTo>
                    <a:pt x="379" y="12"/>
                    <a:pt x="391" y="36"/>
                    <a:pt x="402" y="47"/>
                  </a:cubicBezTo>
                  <a:cubicBezTo>
                    <a:pt x="385" y="77"/>
                    <a:pt x="361" y="118"/>
                    <a:pt x="337" y="148"/>
                  </a:cubicBezTo>
                  <a:cubicBezTo>
                    <a:pt x="266" y="266"/>
                    <a:pt x="302" y="373"/>
                    <a:pt x="396" y="456"/>
                  </a:cubicBezTo>
                  <a:cubicBezTo>
                    <a:pt x="473" y="521"/>
                    <a:pt x="562" y="550"/>
                    <a:pt x="663" y="503"/>
                  </a:cubicBezTo>
                  <a:cubicBezTo>
                    <a:pt x="787" y="432"/>
                    <a:pt x="805" y="331"/>
                    <a:pt x="799" y="207"/>
                  </a:cubicBezTo>
                  <a:cubicBezTo>
                    <a:pt x="787" y="148"/>
                    <a:pt x="757" y="95"/>
                    <a:pt x="722" y="47"/>
                  </a:cubicBezTo>
                  <a:cubicBezTo>
                    <a:pt x="745" y="24"/>
                    <a:pt x="751" y="12"/>
                    <a:pt x="7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284763" y="2626555"/>
              <a:ext cx="191512" cy="216107"/>
            </a:xfrm>
            <a:custGeom>
              <a:rect b="b" l="l" r="r" t="t"/>
              <a:pathLst>
                <a:path extrusionOk="0" h="1195" w="1059">
                  <a:moveTo>
                    <a:pt x="332" y="166"/>
                  </a:moveTo>
                  <a:cubicBezTo>
                    <a:pt x="710" y="0"/>
                    <a:pt x="970" y="136"/>
                    <a:pt x="1018" y="538"/>
                  </a:cubicBezTo>
                  <a:cubicBezTo>
                    <a:pt x="1059" y="828"/>
                    <a:pt x="817" y="1136"/>
                    <a:pt x="539" y="1171"/>
                  </a:cubicBezTo>
                  <a:cubicBezTo>
                    <a:pt x="337" y="1195"/>
                    <a:pt x="142" y="1071"/>
                    <a:pt x="77" y="858"/>
                  </a:cubicBezTo>
                  <a:cubicBezTo>
                    <a:pt x="18" y="669"/>
                    <a:pt x="0" y="491"/>
                    <a:pt x="148" y="337"/>
                  </a:cubicBezTo>
                  <a:cubicBezTo>
                    <a:pt x="166" y="343"/>
                    <a:pt x="172" y="361"/>
                    <a:pt x="184" y="367"/>
                  </a:cubicBezTo>
                  <a:cubicBezTo>
                    <a:pt x="172" y="621"/>
                    <a:pt x="237" y="740"/>
                    <a:pt x="385" y="751"/>
                  </a:cubicBezTo>
                  <a:cubicBezTo>
                    <a:pt x="550" y="769"/>
                    <a:pt x="734" y="598"/>
                    <a:pt x="740" y="432"/>
                  </a:cubicBezTo>
                  <a:cubicBezTo>
                    <a:pt x="746" y="284"/>
                    <a:pt x="639" y="207"/>
                    <a:pt x="444" y="190"/>
                  </a:cubicBezTo>
                  <a:cubicBezTo>
                    <a:pt x="414" y="190"/>
                    <a:pt x="385" y="195"/>
                    <a:pt x="355" y="195"/>
                  </a:cubicBezTo>
                  <a:cubicBezTo>
                    <a:pt x="349" y="184"/>
                    <a:pt x="343" y="172"/>
                    <a:pt x="332" y="16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5414164" y="2884254"/>
              <a:ext cx="193682" cy="218458"/>
            </a:xfrm>
            <a:custGeom>
              <a:rect b="b" l="l" r="r" t="t"/>
              <a:pathLst>
                <a:path extrusionOk="0" h="1208" w="1071">
                  <a:moveTo>
                    <a:pt x="1071" y="385"/>
                  </a:moveTo>
                  <a:lnTo>
                    <a:pt x="698" y="426"/>
                  </a:lnTo>
                  <a:cubicBezTo>
                    <a:pt x="468" y="456"/>
                    <a:pt x="403" y="557"/>
                    <a:pt x="420" y="781"/>
                  </a:cubicBezTo>
                  <a:cubicBezTo>
                    <a:pt x="432" y="858"/>
                    <a:pt x="503" y="935"/>
                    <a:pt x="420" y="1000"/>
                  </a:cubicBezTo>
                  <a:cubicBezTo>
                    <a:pt x="320" y="1077"/>
                    <a:pt x="201" y="1160"/>
                    <a:pt x="65" y="1195"/>
                  </a:cubicBezTo>
                  <a:cubicBezTo>
                    <a:pt x="54" y="1207"/>
                    <a:pt x="30" y="1189"/>
                    <a:pt x="24" y="1177"/>
                  </a:cubicBezTo>
                  <a:cubicBezTo>
                    <a:pt x="6" y="1154"/>
                    <a:pt x="0" y="1118"/>
                    <a:pt x="24" y="1095"/>
                  </a:cubicBezTo>
                  <a:cubicBezTo>
                    <a:pt x="207" y="953"/>
                    <a:pt x="213" y="746"/>
                    <a:pt x="243" y="539"/>
                  </a:cubicBezTo>
                  <a:cubicBezTo>
                    <a:pt x="267" y="379"/>
                    <a:pt x="349" y="243"/>
                    <a:pt x="479" y="148"/>
                  </a:cubicBezTo>
                  <a:cubicBezTo>
                    <a:pt x="722" y="1"/>
                    <a:pt x="976" y="95"/>
                    <a:pt x="1071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3533962" y="2884254"/>
              <a:ext cx="198023" cy="224787"/>
            </a:xfrm>
            <a:custGeom>
              <a:rect b="b" l="l" r="r" t="t"/>
              <a:pathLst>
                <a:path extrusionOk="0" h="1243" w="1095">
                  <a:moveTo>
                    <a:pt x="0" y="385"/>
                  </a:moveTo>
                  <a:cubicBezTo>
                    <a:pt x="154" y="66"/>
                    <a:pt x="414" y="1"/>
                    <a:pt x="639" y="202"/>
                  </a:cubicBezTo>
                  <a:cubicBezTo>
                    <a:pt x="775" y="320"/>
                    <a:pt x="840" y="468"/>
                    <a:pt x="858" y="633"/>
                  </a:cubicBezTo>
                  <a:cubicBezTo>
                    <a:pt x="870" y="805"/>
                    <a:pt x="893" y="970"/>
                    <a:pt x="1041" y="1077"/>
                  </a:cubicBezTo>
                  <a:cubicBezTo>
                    <a:pt x="1071" y="1101"/>
                    <a:pt x="1094" y="1148"/>
                    <a:pt x="1071" y="1183"/>
                  </a:cubicBezTo>
                  <a:cubicBezTo>
                    <a:pt x="1035" y="1243"/>
                    <a:pt x="988" y="1207"/>
                    <a:pt x="947" y="1183"/>
                  </a:cubicBezTo>
                  <a:cubicBezTo>
                    <a:pt x="887" y="1154"/>
                    <a:pt x="822" y="1107"/>
                    <a:pt x="769" y="1077"/>
                  </a:cubicBezTo>
                  <a:cubicBezTo>
                    <a:pt x="657" y="1018"/>
                    <a:pt x="627" y="953"/>
                    <a:pt x="657" y="823"/>
                  </a:cubicBezTo>
                  <a:cubicBezTo>
                    <a:pt x="716" y="545"/>
                    <a:pt x="633" y="468"/>
                    <a:pt x="343" y="426"/>
                  </a:cubicBezTo>
                  <a:cubicBezTo>
                    <a:pt x="225" y="415"/>
                    <a:pt x="125" y="397"/>
                    <a:pt x="0" y="38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2"/>
            <p:cNvSpPr/>
            <p:nvPr/>
          </p:nvSpPr>
          <p:spPr>
            <a:xfrm>
              <a:off x="5680362" y="2869244"/>
              <a:ext cx="163843" cy="93315"/>
            </a:xfrm>
            <a:custGeom>
              <a:rect b="b" l="l" r="r" t="t"/>
              <a:pathLst>
                <a:path extrusionOk="0" h="516" w="906">
                  <a:moveTo>
                    <a:pt x="1" y="415"/>
                  </a:moveTo>
                  <a:cubicBezTo>
                    <a:pt x="113" y="84"/>
                    <a:pt x="190" y="1"/>
                    <a:pt x="409" y="7"/>
                  </a:cubicBezTo>
                  <a:cubicBezTo>
                    <a:pt x="634" y="13"/>
                    <a:pt x="793" y="125"/>
                    <a:pt x="864" y="350"/>
                  </a:cubicBezTo>
                  <a:cubicBezTo>
                    <a:pt x="906" y="474"/>
                    <a:pt x="882" y="515"/>
                    <a:pt x="746" y="503"/>
                  </a:cubicBezTo>
                  <a:cubicBezTo>
                    <a:pt x="569" y="486"/>
                    <a:pt x="403" y="474"/>
                    <a:pt x="226" y="450"/>
                  </a:cubicBezTo>
                  <a:cubicBezTo>
                    <a:pt x="155" y="444"/>
                    <a:pt x="90" y="433"/>
                    <a:pt x="1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2"/>
            <p:cNvSpPr/>
            <p:nvPr/>
          </p:nvSpPr>
          <p:spPr>
            <a:xfrm>
              <a:off x="3301763" y="2868159"/>
              <a:ext cx="162758" cy="95485"/>
            </a:xfrm>
            <a:custGeom>
              <a:rect b="b" l="l" r="r" t="t"/>
              <a:pathLst>
                <a:path extrusionOk="0" h="528" w="900">
                  <a:moveTo>
                    <a:pt x="900" y="415"/>
                  </a:moveTo>
                  <a:cubicBezTo>
                    <a:pt x="634" y="480"/>
                    <a:pt x="374" y="474"/>
                    <a:pt x="119" y="509"/>
                  </a:cubicBezTo>
                  <a:cubicBezTo>
                    <a:pt x="25" y="527"/>
                    <a:pt x="1" y="468"/>
                    <a:pt x="25" y="385"/>
                  </a:cubicBezTo>
                  <a:cubicBezTo>
                    <a:pt x="72" y="166"/>
                    <a:pt x="232" y="30"/>
                    <a:pt x="456" y="13"/>
                  </a:cubicBezTo>
                  <a:cubicBezTo>
                    <a:pt x="699" y="1"/>
                    <a:pt x="788" y="72"/>
                    <a:pt x="900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3492188" y="2982631"/>
              <a:ext cx="132919" cy="58955"/>
            </a:xfrm>
            <a:custGeom>
              <a:rect b="b" l="l" r="r" t="t"/>
              <a:pathLst>
                <a:path extrusionOk="0" h="326" w="735">
                  <a:moveTo>
                    <a:pt x="427" y="320"/>
                  </a:moveTo>
                  <a:cubicBezTo>
                    <a:pt x="308" y="314"/>
                    <a:pt x="231" y="308"/>
                    <a:pt x="143" y="308"/>
                  </a:cubicBezTo>
                  <a:cubicBezTo>
                    <a:pt x="13" y="308"/>
                    <a:pt x="1" y="225"/>
                    <a:pt x="1" y="137"/>
                  </a:cubicBezTo>
                  <a:cubicBezTo>
                    <a:pt x="1" y="1"/>
                    <a:pt x="95" y="42"/>
                    <a:pt x="160" y="42"/>
                  </a:cubicBezTo>
                  <a:cubicBezTo>
                    <a:pt x="296" y="42"/>
                    <a:pt x="438" y="48"/>
                    <a:pt x="568" y="54"/>
                  </a:cubicBezTo>
                  <a:cubicBezTo>
                    <a:pt x="651" y="60"/>
                    <a:pt x="734" y="78"/>
                    <a:pt x="722" y="190"/>
                  </a:cubicBezTo>
                  <a:cubicBezTo>
                    <a:pt x="722" y="308"/>
                    <a:pt x="645" y="326"/>
                    <a:pt x="545" y="326"/>
                  </a:cubicBezTo>
                  <a:cubicBezTo>
                    <a:pt x="497" y="320"/>
                    <a:pt x="444" y="320"/>
                    <a:pt x="427" y="3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5521041" y="2988056"/>
              <a:ext cx="135994" cy="51540"/>
            </a:xfrm>
            <a:custGeom>
              <a:rect b="b" l="l" r="r" t="t"/>
              <a:pathLst>
                <a:path extrusionOk="0" h="285" w="752">
                  <a:moveTo>
                    <a:pt x="379" y="0"/>
                  </a:moveTo>
                  <a:lnTo>
                    <a:pt x="616" y="0"/>
                  </a:lnTo>
                  <a:cubicBezTo>
                    <a:pt x="675" y="0"/>
                    <a:pt x="740" y="0"/>
                    <a:pt x="734" y="83"/>
                  </a:cubicBezTo>
                  <a:cubicBezTo>
                    <a:pt x="728" y="154"/>
                    <a:pt x="752" y="255"/>
                    <a:pt x="640" y="260"/>
                  </a:cubicBezTo>
                  <a:cubicBezTo>
                    <a:pt x="474" y="278"/>
                    <a:pt x="308" y="284"/>
                    <a:pt x="143" y="284"/>
                  </a:cubicBezTo>
                  <a:cubicBezTo>
                    <a:pt x="72" y="284"/>
                    <a:pt x="19" y="243"/>
                    <a:pt x="13" y="166"/>
                  </a:cubicBezTo>
                  <a:cubicBezTo>
                    <a:pt x="1" y="83"/>
                    <a:pt x="48" y="42"/>
                    <a:pt x="119" y="24"/>
                  </a:cubicBezTo>
                  <a:cubicBezTo>
                    <a:pt x="226" y="18"/>
                    <a:pt x="332" y="12"/>
                    <a:pt x="3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5316872" y="3072509"/>
              <a:ext cx="90964" cy="111399"/>
            </a:xfrm>
            <a:custGeom>
              <a:rect b="b" l="l" r="r" t="t"/>
              <a:pathLst>
                <a:path extrusionOk="0" h="616" w="503">
                  <a:moveTo>
                    <a:pt x="391" y="610"/>
                  </a:moveTo>
                  <a:cubicBezTo>
                    <a:pt x="231" y="616"/>
                    <a:pt x="0" y="267"/>
                    <a:pt x="65" y="125"/>
                  </a:cubicBezTo>
                  <a:cubicBezTo>
                    <a:pt x="107" y="48"/>
                    <a:pt x="184" y="0"/>
                    <a:pt x="255" y="66"/>
                  </a:cubicBezTo>
                  <a:cubicBezTo>
                    <a:pt x="361" y="172"/>
                    <a:pt x="438" y="314"/>
                    <a:pt x="479" y="462"/>
                  </a:cubicBezTo>
                  <a:cubicBezTo>
                    <a:pt x="503" y="533"/>
                    <a:pt x="462" y="592"/>
                    <a:pt x="391" y="610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3737227" y="3076849"/>
              <a:ext cx="82464" cy="109229"/>
            </a:xfrm>
            <a:custGeom>
              <a:rect b="b" l="l" r="r" t="t"/>
              <a:pathLst>
                <a:path extrusionOk="0" h="604" w="456">
                  <a:moveTo>
                    <a:pt x="455" y="172"/>
                  </a:moveTo>
                  <a:cubicBezTo>
                    <a:pt x="455" y="296"/>
                    <a:pt x="284" y="532"/>
                    <a:pt x="166" y="574"/>
                  </a:cubicBezTo>
                  <a:cubicBezTo>
                    <a:pt x="77" y="603"/>
                    <a:pt x="0" y="526"/>
                    <a:pt x="18" y="426"/>
                  </a:cubicBezTo>
                  <a:cubicBezTo>
                    <a:pt x="59" y="296"/>
                    <a:pt x="136" y="183"/>
                    <a:pt x="213" y="71"/>
                  </a:cubicBezTo>
                  <a:cubicBezTo>
                    <a:pt x="248" y="24"/>
                    <a:pt x="302" y="0"/>
                    <a:pt x="361" y="30"/>
                  </a:cubicBezTo>
                  <a:cubicBezTo>
                    <a:pt x="426" y="59"/>
                    <a:pt x="450" y="101"/>
                    <a:pt x="455" y="172"/>
                  </a:cubicBezTo>
                  <a:close/>
                </a:path>
              </a:pathLst>
            </a:custGeom>
            <a:solidFill>
              <a:srgbClr val="E4CF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2"/>
            <p:cNvSpPr/>
            <p:nvPr/>
          </p:nvSpPr>
          <p:spPr>
            <a:xfrm>
              <a:off x="3530707" y="3070339"/>
              <a:ext cx="53710" cy="71794"/>
            </a:xfrm>
            <a:custGeom>
              <a:rect b="b" l="l" r="r" t="t"/>
              <a:pathLst>
                <a:path extrusionOk="0" h="397" w="297">
                  <a:moveTo>
                    <a:pt x="296" y="397"/>
                  </a:moveTo>
                  <a:cubicBezTo>
                    <a:pt x="83" y="231"/>
                    <a:pt x="83" y="231"/>
                    <a:pt x="1" y="36"/>
                  </a:cubicBezTo>
                  <a:cubicBezTo>
                    <a:pt x="237" y="1"/>
                    <a:pt x="237" y="1"/>
                    <a:pt x="296" y="39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2"/>
            <p:cNvSpPr/>
            <p:nvPr/>
          </p:nvSpPr>
          <p:spPr>
            <a:xfrm>
              <a:off x="5558475" y="3070339"/>
              <a:ext cx="58050" cy="75050"/>
            </a:xfrm>
            <a:custGeom>
              <a:rect b="b" l="l" r="r" t="t"/>
              <a:pathLst>
                <a:path extrusionOk="0" h="415" w="321">
                  <a:moveTo>
                    <a:pt x="1" y="415"/>
                  </a:moveTo>
                  <a:cubicBezTo>
                    <a:pt x="19" y="302"/>
                    <a:pt x="42" y="231"/>
                    <a:pt x="30" y="166"/>
                  </a:cubicBezTo>
                  <a:cubicBezTo>
                    <a:pt x="24" y="12"/>
                    <a:pt x="113" y="1"/>
                    <a:pt x="231" y="7"/>
                  </a:cubicBezTo>
                  <a:cubicBezTo>
                    <a:pt x="320" y="12"/>
                    <a:pt x="320" y="66"/>
                    <a:pt x="285" y="125"/>
                  </a:cubicBezTo>
                  <a:cubicBezTo>
                    <a:pt x="226" y="225"/>
                    <a:pt x="149" y="326"/>
                    <a:pt x="1" y="4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43"/>
          <p:cNvSpPr txBox="1"/>
          <p:nvPr>
            <p:ph type="title"/>
          </p:nvPr>
        </p:nvSpPr>
        <p:spPr>
          <a:xfrm>
            <a:off x="4112575" y="1985175"/>
            <a:ext cx="4248000" cy="1239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002" name="Google Shape;100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50" y="123797"/>
            <a:ext cx="7750973" cy="46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75" y="1262875"/>
            <a:ext cx="4313722" cy="193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2247" y="152400"/>
            <a:ext cx="4399353" cy="4152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" name="Google Shape;10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425" y="218075"/>
            <a:ext cx="5661149" cy="35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5"/>
          <p:cNvSpPr txBox="1"/>
          <p:nvPr/>
        </p:nvSpPr>
        <p:spPr>
          <a:xfrm>
            <a:off x="1987050" y="4008125"/>
            <a:ext cx="5169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rPr>
              <a:t>Collaborative Filtering</a:t>
            </a:r>
            <a:endParaRPr b="1" sz="4000">
              <a:solidFill>
                <a:schemeClr val="accent2"/>
              </a:solidFill>
              <a:latin typeface="Grand Hotel"/>
              <a:ea typeface="Grand Hotel"/>
              <a:cs typeface="Grand Hotel"/>
              <a:sym typeface="Grand Hote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46"/>
          <p:cNvSpPr txBox="1"/>
          <p:nvPr>
            <p:ph idx="15" type="title"/>
          </p:nvPr>
        </p:nvSpPr>
        <p:spPr>
          <a:xfrm>
            <a:off x="5292118" y="2118675"/>
            <a:ext cx="1828800" cy="939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20" name="Google Shape;1020;p46"/>
          <p:cNvSpPr txBox="1"/>
          <p:nvPr>
            <p:ph type="title"/>
          </p:nvPr>
        </p:nvSpPr>
        <p:spPr>
          <a:xfrm>
            <a:off x="713225" y="484625"/>
            <a:ext cx="7717500" cy="67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Ratings</a:t>
            </a:r>
            <a:endParaRPr/>
          </a:p>
        </p:txBody>
      </p:sp>
      <p:pic>
        <p:nvPicPr>
          <p:cNvPr id="1021" name="Google Shape;102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63" y="1336312"/>
            <a:ext cx="848875" cy="1616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46"/>
          <p:cNvSpPr/>
          <p:nvPr/>
        </p:nvSpPr>
        <p:spPr>
          <a:xfrm>
            <a:off x="511559" y="310876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23" name="Google Shape;1023;p46"/>
          <p:cNvSpPr/>
          <p:nvPr/>
        </p:nvSpPr>
        <p:spPr>
          <a:xfrm>
            <a:off x="907034" y="310876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024" name="Google Shape;102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883" y="1490750"/>
            <a:ext cx="931433" cy="1397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46"/>
          <p:cNvSpPr/>
          <p:nvPr/>
        </p:nvSpPr>
        <p:spPr>
          <a:xfrm>
            <a:off x="1876884" y="3115355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26" name="Google Shape;1026;p46"/>
          <p:cNvSpPr/>
          <p:nvPr/>
        </p:nvSpPr>
        <p:spPr>
          <a:xfrm>
            <a:off x="2272359" y="3115355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27" name="Google Shape;1027;p46"/>
          <p:cNvSpPr/>
          <p:nvPr/>
        </p:nvSpPr>
        <p:spPr>
          <a:xfrm>
            <a:off x="2667834" y="3127230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028" name="Google Shape;102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4411" y="1325037"/>
            <a:ext cx="1051785" cy="15746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46"/>
          <p:cNvSpPr/>
          <p:nvPr/>
        </p:nvSpPr>
        <p:spPr>
          <a:xfrm>
            <a:off x="3063309" y="3127230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0" name="Google Shape;1030;p46"/>
          <p:cNvSpPr/>
          <p:nvPr/>
        </p:nvSpPr>
        <p:spPr>
          <a:xfrm>
            <a:off x="3710234" y="3068955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1" name="Google Shape;1031;p46"/>
          <p:cNvSpPr/>
          <p:nvPr/>
        </p:nvSpPr>
        <p:spPr>
          <a:xfrm>
            <a:off x="4105709" y="3080830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2" name="Google Shape;1032;p46"/>
          <p:cNvSpPr/>
          <p:nvPr/>
        </p:nvSpPr>
        <p:spPr>
          <a:xfrm>
            <a:off x="4501184" y="3080830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033" name="Google Shape;1033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350" y="1336300"/>
            <a:ext cx="1091401" cy="16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6"/>
          <p:cNvSpPr/>
          <p:nvPr/>
        </p:nvSpPr>
        <p:spPr>
          <a:xfrm>
            <a:off x="5292134" y="309604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5" name="Google Shape;1035;p46"/>
          <p:cNvSpPr/>
          <p:nvPr/>
        </p:nvSpPr>
        <p:spPr>
          <a:xfrm>
            <a:off x="5687609" y="3096043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6" name="Google Shape;1036;p46"/>
          <p:cNvSpPr/>
          <p:nvPr/>
        </p:nvSpPr>
        <p:spPr>
          <a:xfrm>
            <a:off x="6083084" y="310791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1037" name="Google Shape;1037;p46"/>
          <p:cNvSpPr/>
          <p:nvPr/>
        </p:nvSpPr>
        <p:spPr>
          <a:xfrm>
            <a:off x="6478559" y="3107918"/>
            <a:ext cx="345027" cy="320295"/>
          </a:xfrm>
          <a:custGeom>
            <a:rect b="b" l="l" r="r" t="t"/>
            <a:pathLst>
              <a:path extrusionOk="0" h="18196" w="19601">
                <a:moveTo>
                  <a:pt x="9798" y="0"/>
                </a:moveTo>
                <a:cubicBezTo>
                  <a:pt x="9597" y="0"/>
                  <a:pt x="9397" y="104"/>
                  <a:pt x="9293" y="312"/>
                </a:cubicBezTo>
                <a:lnTo>
                  <a:pt x="6619" y="5666"/>
                </a:lnTo>
                <a:lnTo>
                  <a:pt x="648" y="6524"/>
                </a:lnTo>
                <a:cubicBezTo>
                  <a:pt x="184" y="6590"/>
                  <a:pt x="1" y="7163"/>
                  <a:pt x="338" y="7488"/>
                </a:cubicBezTo>
                <a:lnTo>
                  <a:pt x="4659" y="11652"/>
                </a:lnTo>
                <a:lnTo>
                  <a:pt x="3638" y="17530"/>
                </a:lnTo>
                <a:cubicBezTo>
                  <a:pt x="3574" y="17898"/>
                  <a:pt x="3865" y="18195"/>
                  <a:pt x="4195" y="18195"/>
                </a:cubicBezTo>
                <a:cubicBezTo>
                  <a:pt x="4281" y="18195"/>
                  <a:pt x="4371" y="18175"/>
                  <a:pt x="4457" y="18129"/>
                </a:cubicBezTo>
                <a:lnTo>
                  <a:pt x="9802" y="15350"/>
                </a:lnTo>
                <a:lnTo>
                  <a:pt x="15147" y="18129"/>
                </a:lnTo>
                <a:cubicBezTo>
                  <a:pt x="15233" y="18175"/>
                  <a:pt x="15322" y="18195"/>
                  <a:pt x="15408" y="18195"/>
                </a:cubicBezTo>
                <a:cubicBezTo>
                  <a:pt x="15736" y="18195"/>
                  <a:pt x="16025" y="17898"/>
                  <a:pt x="15963" y="17533"/>
                </a:cubicBezTo>
                <a:lnTo>
                  <a:pt x="14942" y="11652"/>
                </a:lnTo>
                <a:lnTo>
                  <a:pt x="19263" y="7491"/>
                </a:lnTo>
                <a:cubicBezTo>
                  <a:pt x="19601" y="7163"/>
                  <a:pt x="19417" y="6590"/>
                  <a:pt x="18950" y="6524"/>
                </a:cubicBezTo>
                <a:lnTo>
                  <a:pt x="12976" y="5666"/>
                </a:lnTo>
                <a:lnTo>
                  <a:pt x="10302" y="312"/>
                </a:lnTo>
                <a:cubicBezTo>
                  <a:pt x="10198" y="104"/>
                  <a:pt x="9998" y="0"/>
                  <a:pt x="979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pic>
        <p:nvPicPr>
          <p:cNvPr id="1038" name="Google Shape;103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2874" y="484629"/>
            <a:ext cx="1306199" cy="170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46"/>
          <p:cNvSpPr txBox="1"/>
          <p:nvPr/>
        </p:nvSpPr>
        <p:spPr>
          <a:xfrm>
            <a:off x="7269500" y="2412050"/>
            <a:ext cx="13335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0">
                <a:solidFill>
                  <a:schemeClr val="accent2"/>
                </a:solidFill>
                <a:latin typeface="Grand Hotel"/>
                <a:ea typeface="Grand Hotel"/>
                <a:cs typeface="Grand Hotel"/>
                <a:sym typeface="Grand Hotel"/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47"/>
          <p:cNvSpPr txBox="1"/>
          <p:nvPr>
            <p:ph type="title"/>
          </p:nvPr>
        </p:nvSpPr>
        <p:spPr>
          <a:xfrm>
            <a:off x="1576650" y="1221850"/>
            <a:ext cx="5990700" cy="180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 it a try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 Golden Figurine Goes To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EDC0"/>
      </a:accent1>
      <a:accent2>
        <a:srgbClr val="2B061E"/>
      </a:accent2>
      <a:accent3>
        <a:srgbClr val="D01E0E"/>
      </a:accent3>
      <a:accent4>
        <a:srgbClr val="E0AA3D"/>
      </a:accent4>
      <a:accent5>
        <a:srgbClr val="DEA78D"/>
      </a:accent5>
      <a:accent6>
        <a:srgbClr val="2B061E"/>
      </a:accent6>
      <a:hlink>
        <a:srgbClr val="2B061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